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2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12/5/12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2823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66"/>
                </a:solidFill>
              </a:rPr>
              <a:t>Alcohol Use</a:t>
            </a:r>
            <a:endParaRPr lang="en-US" dirty="0">
              <a:solidFill>
                <a:srgbClr val="FFFF66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087848"/>
              </p:ext>
            </p:extLst>
          </p:nvPr>
        </p:nvGraphicFramePr>
        <p:xfrm>
          <a:off x="444500" y="890588"/>
          <a:ext cx="8255000" cy="593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8255000" imgH="5930900" progId="Excel.Sheet.12">
                  <p:embed/>
                </p:oleObj>
              </mc:Choice>
              <mc:Fallback>
                <p:oleObj name="Worksheet" r:id="rId3" imgW="8255000" imgH="5930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500" y="890588"/>
                        <a:ext cx="8255000" cy="593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3470049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2339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Twilight</vt:lpstr>
      <vt:lpstr>Microsoft Excel Sheet</vt:lpstr>
      <vt:lpstr>Alcohol Use</vt:lpstr>
    </vt:vector>
  </TitlesOfParts>
  <Company>Simmons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Use</dc:title>
  <dc:creator>Microsoft Office User</dc:creator>
  <cp:lastModifiedBy>Microsoft Office User</cp:lastModifiedBy>
  <cp:revision>4</cp:revision>
  <dcterms:created xsi:type="dcterms:W3CDTF">2012-12-05T21:12:27Z</dcterms:created>
  <dcterms:modified xsi:type="dcterms:W3CDTF">2012-12-07T12:20:13Z</dcterms:modified>
</cp:coreProperties>
</file>