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fl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00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20" y="-3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815C-2BB3-4894-8CE1-40391AA1F262}" type="datetimeFigureOut">
              <a:rPr lang="en-US" smtClean="0"/>
              <a:t>4/1/13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7C7A-C17F-4EEF-BF0E-294E5BB1102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815C-2BB3-4894-8CE1-40391AA1F262}" type="datetimeFigureOut">
              <a:rPr lang="en-US" smtClean="0"/>
              <a:t>4/1/13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7C7A-C17F-4EEF-BF0E-294E5BB11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815C-2BB3-4894-8CE1-40391AA1F262}" type="datetimeFigureOut">
              <a:rPr lang="en-US" smtClean="0"/>
              <a:t>4/1/13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7C7A-C17F-4EEF-BF0E-294E5BB11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815C-2BB3-4894-8CE1-40391AA1F262}" type="datetimeFigureOut">
              <a:rPr lang="en-US" smtClean="0"/>
              <a:t>4/1/13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7C7A-C17F-4EEF-BF0E-294E5BB110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815C-2BB3-4894-8CE1-40391AA1F262}" type="datetimeFigureOut">
              <a:rPr lang="en-US" smtClean="0"/>
              <a:t>4/1/13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7C7A-C17F-4EEF-BF0E-294E5BB11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815C-2BB3-4894-8CE1-40391AA1F262}" type="datetimeFigureOut">
              <a:rPr lang="en-US" smtClean="0"/>
              <a:t>4/1/13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7C7A-C17F-4EEF-BF0E-294E5BB11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815C-2BB3-4894-8CE1-40391AA1F262}" type="datetimeFigureOut">
              <a:rPr lang="en-US" smtClean="0"/>
              <a:t>4/1/13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7C7A-C17F-4EEF-BF0E-294E5BB11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815C-2BB3-4894-8CE1-40391AA1F262}" type="datetimeFigureOut">
              <a:rPr lang="en-US" smtClean="0"/>
              <a:t>4/1/13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7C7A-C17F-4EEF-BF0E-294E5BB11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815C-2BB3-4894-8CE1-40391AA1F262}" type="datetimeFigureOut">
              <a:rPr lang="en-US" smtClean="0"/>
              <a:t>4/1/13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7C7A-C17F-4EEF-BF0E-294E5BB11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815C-2BB3-4894-8CE1-40391AA1F262}" type="datetimeFigureOut">
              <a:rPr lang="en-US" smtClean="0"/>
              <a:t>4/1/13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7C7A-C17F-4EEF-BF0E-294E5BB11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815C-2BB3-4894-8CE1-40391AA1F262}" type="datetimeFigureOut">
              <a:rPr lang="en-US" smtClean="0"/>
              <a:t>4/1/13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7C7A-C17F-4EEF-BF0E-294E5BB11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C208815C-2BB3-4894-8CE1-40391AA1F262}" type="datetimeFigureOut">
              <a:rPr lang="en-US" smtClean="0"/>
              <a:t>4/1/13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8F6C7C7A-C17F-4EEF-BF0E-294E5BB1102A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1.flv"/><Relationship Id="rId2" Type="http://schemas.openxmlformats.org/officeDocument/2006/relationships/video" Target="../media/media1.fl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Jeffrey Holmes and Geoff Turner</a:t>
            </a:r>
          </a:p>
          <a:p>
            <a:r>
              <a:rPr lang="en-US" sz="2400" dirty="0" smtClean="0"/>
              <a:t>April 5, 2013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7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Mischel</a:t>
            </a:r>
            <a:r>
              <a:rPr lang="en-US" dirty="0" smtClean="0"/>
              <a:t>, </a:t>
            </a:r>
            <a:r>
              <a:rPr lang="en-US" dirty="0" err="1" smtClean="0"/>
              <a:t>shoda</a:t>
            </a:r>
            <a:r>
              <a:rPr lang="en-US" dirty="0" smtClean="0"/>
              <a:t>, &amp; </a:t>
            </a:r>
            <a:r>
              <a:rPr lang="en-US" dirty="0" err="1" smtClean="0"/>
              <a:t>rodriguez</a:t>
            </a:r>
            <a:r>
              <a:rPr lang="en-US" dirty="0" smtClean="0"/>
              <a:t> (1989)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-4799" b="-4799"/>
          <a:stretch/>
        </p:blipFill>
        <p:spPr>
          <a:xfrm>
            <a:off x="609600" y="1524000"/>
            <a:ext cx="7924800" cy="153365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43"/>
          <a:stretch/>
        </p:blipFill>
        <p:spPr>
          <a:xfrm>
            <a:off x="2867471" y="3048000"/>
            <a:ext cx="3409058" cy="281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177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schel Marshmallow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16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Middlemist</a:t>
            </a:r>
            <a:r>
              <a:rPr lang="en-US" dirty="0" smtClean="0"/>
              <a:t>, Knowles, &amp; Matter (1976)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7772400" cy="4822813"/>
          </a:xfrm>
        </p:spPr>
      </p:pic>
    </p:spTree>
    <p:extLst>
      <p:ext uri="{BB962C8B-B14F-4D97-AF65-F5344CB8AC3E}">
        <p14:creationId xmlns:p14="http://schemas.microsoft.com/office/powerpoint/2010/main" val="50649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Zajonc</a:t>
            </a:r>
            <a:r>
              <a:rPr lang="en-US" dirty="0" smtClean="0"/>
              <a:t>, </a:t>
            </a:r>
            <a:r>
              <a:rPr lang="en-US" dirty="0" err="1" smtClean="0"/>
              <a:t>Heingartner</a:t>
            </a:r>
            <a:r>
              <a:rPr lang="en-US" dirty="0" smtClean="0"/>
              <a:t>, &amp; Herman (1969)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15191"/>
            <a:ext cx="7924800" cy="3684818"/>
          </a:xfrm>
        </p:spPr>
      </p:pic>
    </p:spTree>
    <p:extLst>
      <p:ext uri="{BB962C8B-B14F-4D97-AF65-F5344CB8AC3E}">
        <p14:creationId xmlns:p14="http://schemas.microsoft.com/office/powerpoint/2010/main" val="4252459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Chen (1937)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4759"/>
            <a:ext cx="7924800" cy="3965682"/>
          </a:xfrm>
        </p:spPr>
      </p:pic>
    </p:spTree>
    <p:extLst>
      <p:ext uri="{BB962C8B-B14F-4D97-AF65-F5344CB8AC3E}">
        <p14:creationId xmlns:p14="http://schemas.microsoft.com/office/powerpoint/2010/main" val="336585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Travers &amp; </a:t>
            </a:r>
            <a:r>
              <a:rPr lang="en-US" dirty="0" err="1" smtClean="0"/>
              <a:t>milgram</a:t>
            </a:r>
            <a:r>
              <a:rPr lang="en-US" dirty="0" smtClean="0"/>
              <a:t> (1969)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52600"/>
            <a:ext cx="6956363" cy="4707117"/>
          </a:xfrm>
        </p:spPr>
      </p:pic>
    </p:spTree>
    <p:extLst>
      <p:ext uri="{BB962C8B-B14F-4D97-AF65-F5344CB8AC3E}">
        <p14:creationId xmlns:p14="http://schemas.microsoft.com/office/powerpoint/2010/main" val="1875957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Moseley et al. (2002)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7918406" cy="4572000"/>
          </a:xfrm>
        </p:spPr>
      </p:pic>
    </p:spTree>
    <p:extLst>
      <p:ext uri="{BB962C8B-B14F-4D97-AF65-F5344CB8AC3E}">
        <p14:creationId xmlns:p14="http://schemas.microsoft.com/office/powerpoint/2010/main" val="4054189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Clark &amp; Hatfield (1989)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297354" cy="4343400"/>
          </a:xfrm>
        </p:spPr>
      </p:pic>
    </p:spTree>
    <p:extLst>
      <p:ext uri="{BB962C8B-B14F-4D97-AF65-F5344CB8AC3E}">
        <p14:creationId xmlns:p14="http://schemas.microsoft.com/office/powerpoint/2010/main" val="2096257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MINAMI &amp; DALLENBACH (1946)</a:t>
            </a:r>
            <a:endParaRPr lang="en-US" dirty="0"/>
          </a:p>
        </p:txBody>
      </p:sp>
      <p:pic>
        <p:nvPicPr>
          <p:cNvPr id="5" name="Content Placeholder 4" descr="Screen Shot 2013-03-31 at 11.13.19 AM.pdf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" t="25590" r="-151" b="35968"/>
          <a:stretch/>
        </p:blipFill>
        <p:spPr>
          <a:xfrm>
            <a:off x="533400" y="1898650"/>
            <a:ext cx="7924800" cy="4349750"/>
          </a:xfrm>
        </p:spPr>
      </p:pic>
    </p:spTree>
    <p:extLst>
      <p:ext uri="{BB962C8B-B14F-4D97-AF65-F5344CB8AC3E}">
        <p14:creationId xmlns:p14="http://schemas.microsoft.com/office/powerpoint/2010/main" val="3912471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386715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990600"/>
            <a:ext cx="4076700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33575"/>
            <a:ext cx="1676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1000" y="5017218"/>
            <a:ext cx="3867912" cy="369332"/>
          </a:xfrm>
          <a:prstGeom prst="rect">
            <a:avLst/>
          </a:prstGeom>
          <a:solidFill>
            <a:srgbClr val="06007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Cockroaches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88460" y="5012910"/>
            <a:ext cx="4078224" cy="369332"/>
          </a:xfrm>
          <a:prstGeom prst="rect">
            <a:avLst/>
          </a:prstGeom>
          <a:solidFill>
            <a:srgbClr val="06007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College Students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42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103</TotalTime>
  <Words>68</Words>
  <Application>Microsoft Macintosh PowerPoint</Application>
  <PresentationFormat>On-screen Show (4:3)</PresentationFormat>
  <Paragraphs>13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Horizon</vt:lpstr>
      <vt:lpstr> </vt:lpstr>
      <vt:lpstr>Middlemist, Knowles, &amp; Matter (1976)</vt:lpstr>
      <vt:lpstr>Zajonc, Heingartner, &amp; Herman (1969)</vt:lpstr>
      <vt:lpstr>Chen (1937)</vt:lpstr>
      <vt:lpstr>Travers &amp; milgram (1969)</vt:lpstr>
      <vt:lpstr>Moseley et al. (2002)</vt:lpstr>
      <vt:lpstr>Clark &amp; Hatfield (1989)</vt:lpstr>
      <vt:lpstr>MINAMI &amp; DALLENBACH (1946)</vt:lpstr>
      <vt:lpstr>PowerPoint Presentation</vt:lpstr>
      <vt:lpstr>Mischel, shoda, &amp; rodriguez (1989)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</dc:creator>
  <cp:lastModifiedBy>Geoff Turner</cp:lastModifiedBy>
  <cp:revision>15</cp:revision>
  <dcterms:created xsi:type="dcterms:W3CDTF">2013-02-26T14:34:23Z</dcterms:created>
  <dcterms:modified xsi:type="dcterms:W3CDTF">2013-04-01T13:53:53Z</dcterms:modified>
</cp:coreProperties>
</file>