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mp4" ContentType="video/unknown"/>
  <Default Extension="jpeg" ContentType="image/jpeg"/>
  <Default Extension="flv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9"/>
  </p:notesMasterIdLst>
  <p:sldIdLst>
    <p:sldId id="256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20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0280A-748D-0B47-96B9-B2CEA632C564}" type="datetimeFigureOut">
              <a:rPr lang="en-US" smtClean="0"/>
              <a:t>4/3/13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5B3F5-4B84-B545-9264-A4B306B69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8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George Jones – If </a:t>
            </a:r>
            <a:r>
              <a:rPr lang="en-US" dirty="0" err="1" smtClean="0"/>
              <a:t>Drinkin</a:t>
            </a:r>
            <a:r>
              <a:rPr lang="en-US" dirty="0" smtClean="0"/>
              <a:t>’ Don’t Kill Me Her Memory Will; </a:t>
            </a:r>
          </a:p>
          <a:p>
            <a:r>
              <a:rPr lang="en-US" dirty="0" smtClean="0"/>
              <a:t>&amp; A picture of me without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5B3F5-4B84-B545-9264-A4B306B69C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8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208815C-2BB3-4894-8CE1-40391AA1F262}" type="datetimeFigureOut">
              <a:rPr lang="en-US" smtClean="0"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microsoft.com/office/2007/relationships/media" Target="../media/media1.flv"/><Relationship Id="rId2" Type="http://schemas.openxmlformats.org/officeDocument/2006/relationships/video" Target="../media/media1.fl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Jeffrey Holmes and Geoff Turner</a:t>
            </a:r>
          </a:p>
          <a:p>
            <a:r>
              <a:rPr lang="en-US" sz="2400" dirty="0" smtClean="0"/>
              <a:t>April 5, 2013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2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Mischel</a:t>
            </a:r>
            <a:r>
              <a:rPr lang="en-US" dirty="0" smtClean="0"/>
              <a:t>, </a:t>
            </a:r>
            <a:r>
              <a:rPr lang="en-US" dirty="0" err="1" smtClean="0"/>
              <a:t>shoda</a:t>
            </a:r>
            <a:r>
              <a:rPr lang="en-US" dirty="0" smtClean="0"/>
              <a:t>, &amp; </a:t>
            </a:r>
            <a:r>
              <a:rPr lang="en-US" dirty="0" err="1" smtClean="0"/>
              <a:t>rodriguez</a:t>
            </a:r>
            <a:r>
              <a:rPr lang="en-US" dirty="0" smtClean="0"/>
              <a:t> (1989)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-4799" b="-4799"/>
          <a:stretch/>
        </p:blipFill>
        <p:spPr>
          <a:xfrm>
            <a:off x="609600" y="1524000"/>
            <a:ext cx="7924800" cy="15336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43"/>
          <a:stretch/>
        </p:blipFill>
        <p:spPr>
          <a:xfrm>
            <a:off x="2867471" y="3048000"/>
            <a:ext cx="3409058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177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schel Marshmallow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pic>
        <p:nvPicPr>
          <p:cNvPr id="3" name="The Marshmallow Tes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1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1651000"/>
            <a:ext cx="5448300" cy="35433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dirty="0" smtClean="0"/>
              <a:t>Simons </a:t>
            </a:r>
            <a:r>
              <a:rPr lang="en-US" dirty="0" smtClean="0"/>
              <a:t>&amp; </a:t>
            </a:r>
            <a:r>
              <a:rPr lang="en-US" dirty="0" smtClean="0"/>
              <a:t>Levin </a:t>
            </a:r>
            <a:r>
              <a:rPr lang="en-US" dirty="0" smtClean="0"/>
              <a:t>(</a:t>
            </a:r>
            <a:r>
              <a:rPr lang="en-US" dirty="0" smtClean="0"/>
              <a:t>1998)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26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ge Blindnes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0" y="914400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4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&amp; </a:t>
            </a:r>
            <a:r>
              <a:rPr lang="en-US" dirty="0" err="1" smtClean="0"/>
              <a:t>Gundlach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1992)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0" y="1765299"/>
            <a:ext cx="5867400" cy="4375404"/>
          </a:xfrm>
          <a:prstGeom prst="rect">
            <a:avLst/>
          </a:prstGeom>
        </p:spPr>
      </p:pic>
      <p:pic>
        <p:nvPicPr>
          <p:cNvPr id="6" name="George Jones If Drinking Don't Kill 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1676400"/>
            <a:ext cx="812800" cy="812800"/>
          </a:xfrm>
          <a:prstGeom prst="rect">
            <a:avLst/>
          </a:prstGeom>
        </p:spPr>
      </p:pic>
      <p:pic>
        <p:nvPicPr>
          <p:cNvPr id="7" name="George Jones - a picture of me without yo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312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/>
                <a:ea typeface="Calibri"/>
                <a:cs typeface="Arial Narrow"/>
              </a:rPr>
              <a:t>Harris, </a:t>
            </a:r>
            <a:r>
              <a:rPr lang="en-US" dirty="0" smtClean="0">
                <a:solidFill>
                  <a:srgbClr val="FFFFFF"/>
                </a:solidFill>
                <a:latin typeface="Arial Narrow"/>
                <a:ea typeface="Calibri"/>
                <a:cs typeface="Arial Narrow"/>
              </a:rPr>
              <a:t>Brown</a:t>
            </a:r>
            <a:r>
              <a:rPr lang="en-US" dirty="0">
                <a:solidFill>
                  <a:srgbClr val="FFFFFF"/>
                </a:solidFill>
                <a:latin typeface="Arial Narrow"/>
                <a:ea typeface="Calibri"/>
                <a:cs typeface="Arial Narrow"/>
              </a:rPr>
              <a:t>, </a:t>
            </a:r>
            <a:r>
              <a:rPr lang="en-US" dirty="0" smtClean="0">
                <a:solidFill>
                  <a:srgbClr val="FFFFFF"/>
                </a:solidFill>
                <a:latin typeface="Arial Narrow"/>
                <a:ea typeface="Calibri"/>
                <a:cs typeface="Arial Narrow"/>
              </a:rPr>
              <a:t>Marriott, </a:t>
            </a:r>
            <a:r>
              <a:rPr lang="en-US" dirty="0" err="1">
                <a:solidFill>
                  <a:srgbClr val="FFFFFF"/>
                </a:solidFill>
                <a:latin typeface="Arial Narrow"/>
                <a:ea typeface="Calibri"/>
                <a:cs typeface="Arial Narrow"/>
              </a:rPr>
              <a:t>Whittall</a:t>
            </a:r>
            <a:r>
              <a:rPr lang="en-US" dirty="0">
                <a:solidFill>
                  <a:srgbClr val="FFFFFF"/>
                </a:solidFill>
                <a:latin typeface="Arial Narrow"/>
                <a:ea typeface="Calibri"/>
                <a:cs typeface="Arial Narrow"/>
              </a:rPr>
              <a:t>, </a:t>
            </a:r>
            <a:r>
              <a:rPr lang="en-US" dirty="0" smtClean="0">
                <a:solidFill>
                  <a:srgbClr val="FFFFFF"/>
                </a:solidFill>
                <a:latin typeface="Arial Narrow"/>
                <a:ea typeface="Calibri"/>
                <a:cs typeface="Arial Narrow"/>
              </a:rPr>
              <a:t>&amp; Harmer (</a:t>
            </a:r>
            <a:r>
              <a:rPr lang="en-US" dirty="0">
                <a:solidFill>
                  <a:srgbClr val="FFFFFF"/>
                </a:solidFill>
                <a:latin typeface="Arial Narrow"/>
                <a:ea typeface="Calibri"/>
                <a:cs typeface="Arial Narrow"/>
              </a:rPr>
              <a:t>1991)</a:t>
            </a:r>
            <a:endParaRPr lang="en-US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Harris Tit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19558"/>
            <a:ext cx="5486400" cy="48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0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769" y="1447800"/>
            <a:ext cx="2878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Thanks!</a:t>
            </a:r>
            <a:endParaRPr lang="en-US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2564254" y="3176953"/>
            <a:ext cx="4015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Questions?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0862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3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2438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Jeffrey Holmes </a:t>
            </a:r>
            <a:r>
              <a:rPr lang="en-US" sz="2800" dirty="0" smtClean="0"/>
              <a:t>          Geoff Turner</a:t>
            </a:r>
          </a:p>
          <a:p>
            <a:pPr algn="l"/>
            <a:r>
              <a:rPr lang="en-US" sz="2000" dirty="0" smtClean="0"/>
              <a:t>	    Ithaca College</a:t>
            </a:r>
            <a:r>
              <a:rPr lang="en-US" sz="2000" dirty="0"/>
              <a:t> </a:t>
            </a:r>
            <a:r>
              <a:rPr lang="en-US" sz="2000" dirty="0" smtClean="0"/>
              <a:t>                   Simmons College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/>
              <a:t>April </a:t>
            </a:r>
            <a:r>
              <a:rPr lang="en-US" sz="2400" dirty="0" smtClean="0"/>
              <a:t>5, 2013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47700" y="14478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Cockroaches, Urinals, and Placebos: </a:t>
            </a:r>
            <a:endParaRPr lang="en-US" sz="4000" dirty="0" smtClean="0">
              <a:solidFill>
                <a:schemeClr val="tx2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Ten </a:t>
            </a:r>
            <a:r>
              <a:rPr lang="en-US" sz="2800" dirty="0">
                <a:solidFill>
                  <a:schemeClr val="tx2"/>
                </a:solidFill>
              </a:rPr>
              <a:t>Cool Studies to Promote Student Appreciation for Research in Psychology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65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Middlemist</a:t>
            </a:r>
            <a:r>
              <a:rPr lang="en-US" dirty="0" smtClean="0"/>
              <a:t>, Knowles, &amp; Matter (1976)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772400" cy="4822813"/>
          </a:xfrm>
        </p:spPr>
      </p:pic>
    </p:spTree>
    <p:extLst>
      <p:ext uri="{BB962C8B-B14F-4D97-AF65-F5344CB8AC3E}">
        <p14:creationId xmlns:p14="http://schemas.microsoft.com/office/powerpoint/2010/main" val="50649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Zajonc</a:t>
            </a:r>
            <a:r>
              <a:rPr lang="en-US" dirty="0" smtClean="0"/>
              <a:t>, </a:t>
            </a:r>
            <a:r>
              <a:rPr lang="en-US" dirty="0" err="1" smtClean="0"/>
              <a:t>Heingartner</a:t>
            </a:r>
            <a:r>
              <a:rPr lang="en-US" dirty="0" smtClean="0"/>
              <a:t>, &amp; Herman (1969)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15191"/>
            <a:ext cx="7924800" cy="3684818"/>
          </a:xfrm>
        </p:spPr>
      </p:pic>
    </p:spTree>
    <p:extLst>
      <p:ext uri="{BB962C8B-B14F-4D97-AF65-F5344CB8AC3E}">
        <p14:creationId xmlns:p14="http://schemas.microsoft.com/office/powerpoint/2010/main" val="425245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Travers &amp; </a:t>
            </a:r>
            <a:r>
              <a:rPr lang="en-US" dirty="0" err="1" smtClean="0"/>
              <a:t>milgram</a:t>
            </a:r>
            <a:r>
              <a:rPr lang="en-US" dirty="0" smtClean="0"/>
              <a:t> (1969)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600"/>
            <a:ext cx="6956363" cy="4707117"/>
          </a:xfrm>
        </p:spPr>
      </p:pic>
    </p:spTree>
    <p:extLst>
      <p:ext uri="{BB962C8B-B14F-4D97-AF65-F5344CB8AC3E}">
        <p14:creationId xmlns:p14="http://schemas.microsoft.com/office/powerpoint/2010/main" val="187595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Moseley et al. (2002)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918406" cy="4572000"/>
          </a:xfrm>
        </p:spPr>
      </p:pic>
    </p:spTree>
    <p:extLst>
      <p:ext uri="{BB962C8B-B14F-4D97-AF65-F5344CB8AC3E}">
        <p14:creationId xmlns:p14="http://schemas.microsoft.com/office/powerpoint/2010/main" val="405418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Clark &amp; Hatfield (1989)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97354" cy="4343400"/>
          </a:xfrm>
        </p:spPr>
      </p:pic>
    </p:spTree>
    <p:extLst>
      <p:ext uri="{BB962C8B-B14F-4D97-AF65-F5344CB8AC3E}">
        <p14:creationId xmlns:p14="http://schemas.microsoft.com/office/powerpoint/2010/main" val="209625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MINAMI &amp; DALLENBACH (1946)</a:t>
            </a:r>
            <a:endParaRPr lang="en-US" dirty="0"/>
          </a:p>
        </p:txBody>
      </p:sp>
      <p:pic>
        <p:nvPicPr>
          <p:cNvPr id="5" name="Content Placeholder 4" descr="Screen Shot 2013-03-31 at 11.13.19 AM.pdf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t="25590" r="-151" b="35968"/>
          <a:stretch/>
        </p:blipFill>
        <p:spPr>
          <a:xfrm>
            <a:off x="533400" y="1898650"/>
            <a:ext cx="7924800" cy="4349750"/>
          </a:xfrm>
        </p:spPr>
      </p:pic>
    </p:spTree>
    <p:extLst>
      <p:ext uri="{BB962C8B-B14F-4D97-AF65-F5344CB8AC3E}">
        <p14:creationId xmlns:p14="http://schemas.microsoft.com/office/powerpoint/2010/main" val="391247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8671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990600"/>
            <a:ext cx="40767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33575"/>
            <a:ext cx="1676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5017218"/>
            <a:ext cx="3867912" cy="369332"/>
          </a:xfrm>
          <a:prstGeom prst="rect">
            <a:avLst/>
          </a:prstGeom>
          <a:solidFill>
            <a:srgbClr val="06007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Cockroaches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8460" y="5012910"/>
            <a:ext cx="4078224" cy="369332"/>
          </a:xfrm>
          <a:prstGeom prst="rect">
            <a:avLst/>
          </a:prstGeom>
          <a:solidFill>
            <a:srgbClr val="06007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College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2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282</TotalTime>
  <Words>136</Words>
  <Application>Microsoft Macintosh PowerPoint</Application>
  <PresentationFormat>On-screen Show (4:3)</PresentationFormat>
  <Paragraphs>26</Paragraphs>
  <Slides>17</Slides>
  <Notes>1</Notes>
  <HiddenSlides>1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Horizon</vt:lpstr>
      <vt:lpstr> </vt:lpstr>
      <vt:lpstr>PowerPoint Presentation</vt:lpstr>
      <vt:lpstr>Middlemist, Knowles, &amp; Matter (1976)</vt:lpstr>
      <vt:lpstr>Zajonc, Heingartner, &amp; Herman (1969)</vt:lpstr>
      <vt:lpstr>Travers &amp; milgram (1969)</vt:lpstr>
      <vt:lpstr>Moseley et al. (2002)</vt:lpstr>
      <vt:lpstr>Clark &amp; Hatfield (1989)</vt:lpstr>
      <vt:lpstr>MINAMI &amp; DALLENBACH (1946)</vt:lpstr>
      <vt:lpstr>PowerPoint Presentation</vt:lpstr>
      <vt:lpstr>Mischel, shoda, &amp; rodriguez (1989)</vt:lpstr>
      <vt:lpstr>PowerPoint Presentation</vt:lpstr>
      <vt:lpstr>Simons &amp; Levin (1998)</vt:lpstr>
      <vt:lpstr>PowerPoint Presentation</vt:lpstr>
      <vt:lpstr>Stack &amp; Gundlach (1992)</vt:lpstr>
      <vt:lpstr>Harris, Brown, Marriott, Whittall, &amp; Harmer (1991)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</dc:creator>
  <cp:lastModifiedBy>Geoff Turner</cp:lastModifiedBy>
  <cp:revision>24</cp:revision>
  <dcterms:created xsi:type="dcterms:W3CDTF">2013-02-26T14:34:23Z</dcterms:created>
  <dcterms:modified xsi:type="dcterms:W3CDTF">2013-04-03T15:16:46Z</dcterms:modified>
</cp:coreProperties>
</file>