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3" r:id="rId2"/>
    <p:sldId id="284" r:id="rId3"/>
    <p:sldId id="285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80" r:id="rId12"/>
    <p:sldId id="279" r:id="rId13"/>
    <p:sldId id="265" r:id="rId14"/>
    <p:sldId id="282" r:id="rId15"/>
    <p:sldId id="266" r:id="rId16"/>
    <p:sldId id="287" r:id="rId17"/>
    <p:sldId id="281" r:id="rId18"/>
    <p:sldId id="269" r:id="rId19"/>
    <p:sldId id="273" r:id="rId20"/>
    <p:sldId id="274" r:id="rId21"/>
    <p:sldId id="277" r:id="rId22"/>
    <p:sldId id="257" r:id="rId23"/>
    <p:sldId id="278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2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4E13-10D9-5D4C-BEBD-EEFFB2B8DEA6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E14-2B63-0047-BF39-135E23BF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4E13-10D9-5D4C-BEBD-EEFFB2B8DEA6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E14-2B63-0047-BF39-135E23BF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4E13-10D9-5D4C-BEBD-EEFFB2B8DEA6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E14-2B63-0047-BF39-135E23BF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6D51-A289-594C-A57B-15CDABF9AA4A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62C-27F5-8B47-AD8F-B0E53F4E7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4E13-10D9-5D4C-BEBD-EEFFB2B8DEA6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E14-2B63-0047-BF39-135E23BF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4E13-10D9-5D4C-BEBD-EEFFB2B8DEA6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E14-2B63-0047-BF39-135E23BF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4E13-10D9-5D4C-BEBD-EEFFB2B8DEA6}" type="datetimeFigureOut">
              <a:rPr lang="en-US" smtClean="0"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E14-2B63-0047-BF39-135E23BF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4E13-10D9-5D4C-BEBD-EEFFB2B8DEA6}" type="datetimeFigureOut">
              <a:rPr lang="en-US" smtClean="0"/>
              <a:t>4/3/13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E14-2B63-0047-BF39-135E23BF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4E13-10D9-5D4C-BEBD-EEFFB2B8DEA6}" type="datetimeFigureOut">
              <a:rPr lang="en-US" smtClean="0"/>
              <a:t>4/3/13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E14-2B63-0047-BF39-135E23BF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4E13-10D9-5D4C-BEBD-EEFFB2B8DEA6}" type="datetimeFigureOut">
              <a:rPr lang="en-US" smtClean="0"/>
              <a:t>4/3/13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E14-2B63-0047-BF39-135E23BF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4E13-10D9-5D4C-BEBD-EEFFB2B8DEA6}" type="datetimeFigureOut">
              <a:rPr lang="en-US" smtClean="0"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E14-2B63-0047-BF39-135E23BF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4E13-10D9-5D4C-BEBD-EEFFB2B8DEA6}" type="datetimeFigureOut">
              <a:rPr lang="en-US" smtClean="0"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E14-2B63-0047-BF39-135E23BF7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900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E4E13-10D9-5D4C-BEBD-EEFFB2B8DEA6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8E14-2B63-0047-BF39-135E23BF7A3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docs.google.com/forms/d/1fbV3OWopr3dOEoaT705iO0u0ZPh3n5JGVhyKVSWWTP0/viewform" TargetMode="External"/><Relationship Id="rId3" Type="http://schemas.openxmlformats.org/officeDocument/2006/relationships/hyperlink" Target="http://web.simmons.edu/~turnerg/TOP2013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simmons.edu/~turnerg/TOP201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27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310"/>
            <a:ext cx="9144000" cy="1143000"/>
          </a:xfrm>
        </p:spPr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 smtClean="0">
                <a:latin typeface="Calibri"/>
                <a:ea typeface="ＭＳ 明朝"/>
              </a:rPr>
              <a:t>Create a PowerPoint slide using “Paste Special”</a:t>
            </a:r>
          </a:p>
        </p:txBody>
      </p:sp>
      <p:pic>
        <p:nvPicPr>
          <p:cNvPr id="7" name="Picture 6" descr="Screen Shot 2013-04-01 at 8.30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" r="12854"/>
          <a:stretch/>
        </p:blipFill>
        <p:spPr>
          <a:xfrm>
            <a:off x="272648" y="739634"/>
            <a:ext cx="8598705" cy="60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1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310"/>
            <a:ext cx="9144000" cy="1143000"/>
          </a:xfrm>
        </p:spPr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 smtClean="0">
                <a:latin typeface="Calibri"/>
                <a:ea typeface="ＭＳ 明朝"/>
              </a:rPr>
              <a:t>Create a PowerPoint slide using “Paste Special”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3-04-01 at 8.32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5" r="13384"/>
          <a:stretch/>
        </p:blipFill>
        <p:spPr>
          <a:xfrm>
            <a:off x="0" y="969121"/>
            <a:ext cx="9144000" cy="58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9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310"/>
            <a:ext cx="9144000" cy="1143000"/>
          </a:xfrm>
        </p:spPr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 smtClean="0">
                <a:latin typeface="Calibri"/>
                <a:ea typeface="ＭＳ 明朝"/>
              </a:rPr>
              <a:t>Create a PowerPoint slide using “Paste Special”</a:t>
            </a:r>
          </a:p>
        </p:txBody>
      </p:sp>
      <p:pic>
        <p:nvPicPr>
          <p:cNvPr id="4" name="Picture 3" descr="Screen Shot 2013-04-01 at 8.31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" r="12854"/>
          <a:stretch/>
        </p:blipFill>
        <p:spPr>
          <a:xfrm>
            <a:off x="287189" y="760066"/>
            <a:ext cx="8569622" cy="60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9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0" i="0" u="none" strike="noStrike" baseline="0" dirty="0" smtClean="0">
                <a:latin typeface="Calibri"/>
                <a:ea typeface="ＭＳ 明朝"/>
              </a:rPr>
              <a:t>Create a form in Google Docs</a:t>
            </a:r>
          </a:p>
        </p:txBody>
      </p:sp>
      <p:pic>
        <p:nvPicPr>
          <p:cNvPr id="4" name="Picture 3" descr="Screen Shot 2013-04-01 at 8.33.2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705" r="22714"/>
          <a:stretch/>
        </p:blipFill>
        <p:spPr>
          <a:xfrm>
            <a:off x="878531" y="856045"/>
            <a:ext cx="7386938" cy="59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0" i="0" u="none" strike="noStrike" baseline="0" dirty="0" smtClean="0">
                <a:latin typeface="Calibri"/>
                <a:ea typeface="ＭＳ 明朝"/>
              </a:rPr>
              <a:t>Create a form in Google Docs</a:t>
            </a:r>
          </a:p>
        </p:txBody>
      </p:sp>
      <p:pic>
        <p:nvPicPr>
          <p:cNvPr id="3" name="Picture 2" descr="Screen Shot 2013-04-01 at 8.37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" r="22502"/>
          <a:stretch/>
        </p:blipFill>
        <p:spPr>
          <a:xfrm>
            <a:off x="975473" y="897939"/>
            <a:ext cx="7193055" cy="58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9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baseline="0" smtClean="0">
                <a:latin typeface="Calibri"/>
                <a:ea typeface="ＭＳ 明朝"/>
              </a:rPr>
              <a:t>Post a link to the Google form in your LMS or email the link to your class.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14839"/>
          </a:xfrm>
          <a:ln w="28575" cmpd="sng">
            <a:solidFill>
              <a:srgbClr val="3366FF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u="sng" dirty="0">
                <a:hlinkClick r:id="rId2"/>
              </a:rPr>
              <a:t>https://docs.google.com/forms/d/1fbV3OWopr3dOEoaT705iO0u0ZPh3n5JGVhyKVSWWTP0/viewform</a:t>
            </a:r>
            <a:endParaRPr lang="en-US" sz="2400" dirty="0"/>
          </a:p>
          <a:p>
            <a:pPr marL="457200" lvl="1" indent="0" algn="ctr">
              <a:buNone/>
            </a:pPr>
            <a:r>
              <a:rPr lang="en-US" sz="2400" dirty="0" err="1" smtClean="0"/>
              <a:t>vs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://web.simmons.edu/~turnerg/TOP2013.</a:t>
            </a:r>
            <a:r>
              <a:rPr lang="en-US" sz="2400" dirty="0" smtClean="0">
                <a:hlinkClick r:id="rId3"/>
              </a:rPr>
              <a:t>html</a:t>
            </a:r>
            <a:endParaRPr lang="en-US" sz="2400" dirty="0" smtClean="0"/>
          </a:p>
          <a:p>
            <a:pPr marL="457200" lvl="1" indent="0" algn="ctr">
              <a:buNone/>
            </a:pPr>
            <a:r>
              <a:rPr lang="en-US" sz="2400" dirty="0" err="1" smtClean="0"/>
              <a:t>vs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Click Here</a:t>
            </a:r>
            <a:endParaRPr lang="en-US" sz="2400" dirty="0"/>
          </a:p>
          <a:p>
            <a:endParaRPr lang="en-US" sz="2800" dirty="0">
              <a:ln>
                <a:solidFill>
                  <a:srgbClr val="3366F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073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baseline="0" smtClean="0">
                <a:latin typeface="Calibri"/>
                <a:ea typeface="ＭＳ 明朝"/>
              </a:rPr>
              <a:t>Post a link to the Google form in your LMS or email the link to your class.</a:t>
            </a:r>
          </a:p>
        </p:txBody>
      </p:sp>
      <p:pic>
        <p:nvPicPr>
          <p:cNvPr id="5" name="Picture 4" descr="Google form on LM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0" y="2145576"/>
            <a:ext cx="8878081" cy="41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7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0" i="0" u="none" strike="noStrike" baseline="0" dirty="0" smtClean="0">
                <a:latin typeface="Calibri"/>
                <a:ea typeface="ＭＳ 明朝"/>
              </a:rPr>
              <a:t>Collect your data</a:t>
            </a:r>
          </a:p>
        </p:txBody>
      </p:sp>
      <p:pic>
        <p:nvPicPr>
          <p:cNvPr id="5" name="Picture 4" descr="Screen Shot 2013-04-01 at 8.38.1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22502"/>
          <a:stretch/>
        </p:blipFill>
        <p:spPr>
          <a:xfrm>
            <a:off x="960931" y="856318"/>
            <a:ext cx="7222138" cy="59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6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latin typeface="Calibri"/>
                <a:ea typeface="ＭＳ 明朝"/>
              </a:rPr>
              <a:t>Collect your data…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4-01 at 9.4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820"/>
            <a:ext cx="9144000" cy="51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9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005"/>
            <a:ext cx="9144000" cy="1143000"/>
          </a:xfrm>
        </p:spPr>
        <p:txBody>
          <a:bodyPr>
            <a:noAutofit/>
          </a:bodyPr>
          <a:lstStyle/>
          <a:p>
            <a:pPr marR="0" rtl="0"/>
            <a:r>
              <a:rPr lang="en-US" sz="3200" b="0" i="0" u="none" strike="noStrike" baseline="0" dirty="0" smtClean="0">
                <a:latin typeface="Calibri"/>
                <a:ea typeface="ＭＳ 明朝"/>
              </a:rPr>
              <a:t>Open the downloaded .</a:t>
            </a:r>
            <a:r>
              <a:rPr lang="en-US" sz="3200" b="0" i="0" u="none" strike="noStrike" baseline="0" dirty="0" err="1" smtClean="0">
                <a:latin typeface="Calibri"/>
                <a:ea typeface="ＭＳ 明朝"/>
              </a:rPr>
              <a:t>xlsx</a:t>
            </a:r>
            <a:r>
              <a:rPr lang="en-US" sz="3200" b="0" i="0" u="none" strike="noStrike" baseline="0" dirty="0" smtClean="0">
                <a:latin typeface="Calibri"/>
                <a:ea typeface="ＭＳ 明朝"/>
              </a:rPr>
              <a:t> file and copy the data.</a:t>
            </a:r>
          </a:p>
        </p:txBody>
      </p:sp>
      <p:pic>
        <p:nvPicPr>
          <p:cNvPr id="4" name="Picture 3" descr="Screen Shot 2013-04-01 at 8.47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96"/>
          <a:stretch/>
        </p:blipFill>
        <p:spPr>
          <a:xfrm>
            <a:off x="789467" y="717348"/>
            <a:ext cx="7565066" cy="60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2233"/>
            <a:ext cx="9144000" cy="2994335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Corbel"/>
                <a:ea typeface="ＭＳ 明朝"/>
                <a:cs typeface="Corbel"/>
              </a:rPr>
              <a:t>Using Google Forms to Collect Data and Present Results for In-class and Out-of-class Lab Projects</a:t>
            </a:r>
            <a:br>
              <a:rPr lang="en-US" altLang="ja-JP" dirty="0">
                <a:latin typeface="Corbel"/>
                <a:ea typeface="ＭＳ 明朝"/>
                <a:cs typeface="Corbel"/>
              </a:rPr>
            </a:br>
            <a:endParaRPr lang="en-US" dirty="0">
              <a:latin typeface="Corbel"/>
              <a:cs typeface="Corbe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78827"/>
            <a:ext cx="8229600" cy="274733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Geoff Turner</a:t>
            </a:r>
          </a:p>
          <a:p>
            <a:pPr marL="0" indent="0" algn="ctr">
              <a:buNone/>
            </a:pPr>
            <a:r>
              <a:rPr lang="en-US" dirty="0" smtClean="0"/>
              <a:t>Simmons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50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baseline="0" dirty="0" smtClean="0">
                <a:latin typeface="Calibri"/>
                <a:ea typeface="ＭＳ 明朝"/>
              </a:rPr>
              <a:t>From PowerPoint, open the chart/figure and paste</a:t>
            </a:r>
            <a:r>
              <a:rPr lang="en-US" b="0" i="0" u="none" strike="noStrike" dirty="0" smtClean="0">
                <a:latin typeface="Calibri"/>
                <a:ea typeface="ＭＳ 明朝"/>
              </a:rPr>
              <a:t> your data over the dummy data</a:t>
            </a:r>
            <a:endParaRPr lang="en-US" b="0" i="0" u="none" strike="noStrike" baseline="0" dirty="0" smtClean="0">
              <a:latin typeface="Calibri"/>
              <a:ea typeface="ＭＳ 明朝"/>
            </a:endParaRPr>
          </a:p>
        </p:txBody>
      </p:sp>
      <p:pic>
        <p:nvPicPr>
          <p:cNvPr id="4" name="Picture 3" descr="Screen Shot 2013-04-01 at 9.4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61150"/>
            <a:ext cx="731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0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 smtClean="0">
                <a:latin typeface="Calibri"/>
                <a:ea typeface="ＭＳ 明朝"/>
              </a:rPr>
              <a:t>Re-start your slideshow from the current slide.</a:t>
            </a:r>
          </a:p>
        </p:txBody>
      </p:sp>
      <p:pic>
        <p:nvPicPr>
          <p:cNvPr id="4" name="Picture 3" descr="Screen Shot 2013-04-01 at 9.54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/>
          <a:stretch/>
        </p:blipFill>
        <p:spPr>
          <a:xfrm>
            <a:off x="92095" y="780820"/>
            <a:ext cx="8959811" cy="59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8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045"/>
            <a:ext cx="8229600" cy="1143000"/>
          </a:xfrm>
        </p:spPr>
        <p:txBody>
          <a:bodyPr/>
          <a:lstStyle/>
          <a:p>
            <a:r>
              <a:rPr lang="en-US" dirty="0" smtClean="0"/>
              <a:t>Alcohol Use Survey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93925"/>
              </p:ext>
            </p:extLst>
          </p:nvPr>
        </p:nvGraphicFramePr>
        <p:xfrm>
          <a:off x="723900" y="1608138"/>
          <a:ext cx="7697788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3" imgW="8128000" imgH="4940300" progId="Excel.Sheet.12">
                  <p:embed/>
                </p:oleObj>
              </mc:Choice>
              <mc:Fallback>
                <p:oleObj name="Worksheet" r:id="rId3" imgW="8128000" imgH="494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900" y="1608138"/>
                        <a:ext cx="7697788" cy="467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09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980"/>
            <a:ext cx="91440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baseline="0" dirty="0" smtClean="0">
                <a:latin typeface="Calibri"/>
                <a:ea typeface="ＭＳ 明朝"/>
              </a:rPr>
              <a:t>Bask in the “oohs” and “ahs” of an impressed and grateful student body.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1217" y="4091289"/>
            <a:ext cx="5021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9075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Downloads!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http://web.simmons.edu/~turnerg/TOP2013</a:t>
            </a:r>
            <a:endParaRPr lang="en-US" dirty="0" smtClean="0"/>
          </a:p>
          <a:p>
            <a:r>
              <a:rPr lang="en-US" dirty="0" smtClean="0"/>
              <a:t>This PowerPoint</a:t>
            </a:r>
          </a:p>
          <a:p>
            <a:r>
              <a:rPr lang="en-US" dirty="0" smtClean="0"/>
              <a:t>The Excel Spreadsheet</a:t>
            </a:r>
          </a:p>
          <a:p>
            <a:r>
              <a:rPr lang="en-US" dirty="0" smtClean="0"/>
              <a:t>The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Google Forms?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469" y="1192005"/>
            <a:ext cx="8637831" cy="537394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Increases active learning opportunities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Labs without labs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Increases participation and motivation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Lower cost and greater versatility than “clickers”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Can be anonymous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Can record participation (names) as well as data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Quick (after set-up)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No unfamiliar or new software to buy, learn, or install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Response competition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311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982"/>
            <a:ext cx="8229600" cy="51640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Echolocation</a:t>
            </a:r>
          </a:p>
          <a:p>
            <a:r>
              <a:rPr lang="en-US" dirty="0" smtClean="0"/>
              <a:t>Multitasking</a:t>
            </a:r>
          </a:p>
          <a:p>
            <a:r>
              <a:rPr lang="en-US" dirty="0" smtClean="0"/>
              <a:t>Dichotic Listening</a:t>
            </a:r>
          </a:p>
          <a:p>
            <a:r>
              <a:rPr lang="en-US" dirty="0" smtClean="0"/>
              <a:t>Weber’s Law</a:t>
            </a:r>
          </a:p>
          <a:p>
            <a:r>
              <a:rPr lang="en-US" dirty="0" smtClean="0"/>
              <a:t>Conformity &amp; Crowd Size</a:t>
            </a:r>
          </a:p>
          <a:p>
            <a:r>
              <a:rPr lang="en-US" dirty="0" smtClean="0"/>
              <a:t>Alcohol Use</a:t>
            </a:r>
          </a:p>
          <a:p>
            <a:r>
              <a:rPr lang="en-US" dirty="0" smtClean="0"/>
              <a:t>SRS </a:t>
            </a:r>
            <a:r>
              <a:rPr lang="en-US" dirty="0" err="1" smtClean="0"/>
              <a:t>vs</a:t>
            </a:r>
            <a:r>
              <a:rPr lang="en-US" dirty="0" smtClean="0"/>
              <a:t> Stratified Random Sample</a:t>
            </a:r>
          </a:p>
          <a:p>
            <a:r>
              <a:rPr lang="en-US" dirty="0" smtClean="0"/>
              <a:t>Standard Error of the Mean</a:t>
            </a:r>
          </a:p>
        </p:txBody>
      </p:sp>
    </p:spTree>
    <p:extLst>
      <p:ext uri="{BB962C8B-B14F-4D97-AF65-F5344CB8AC3E}">
        <p14:creationId xmlns:p14="http://schemas.microsoft.com/office/powerpoint/2010/main" val="396229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latin typeface="Calibri"/>
                <a:ea typeface="ＭＳ 明朝"/>
              </a:rPr>
              <a:t>Create a set of questions</a:t>
            </a:r>
          </a:p>
        </p:txBody>
      </p:sp>
      <p:pic>
        <p:nvPicPr>
          <p:cNvPr id="5" name="Picture 4" descr="Screen shot 2013-04-02 at 8.24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3" y="2006599"/>
            <a:ext cx="7518915" cy="34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0" i="0" u="none" strike="noStrike" baseline="0" dirty="0" smtClean="0">
                <a:latin typeface="Calibri"/>
                <a:ea typeface="ＭＳ 明朝"/>
              </a:rPr>
              <a:t>Create a set of charts in Excel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8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0" i="0" u="none" strike="noStrike" baseline="0" dirty="0" smtClean="0">
                <a:latin typeface="Calibri"/>
                <a:ea typeface="ＭＳ 明朝"/>
              </a:rPr>
              <a:t>Place data in the first </a:t>
            </a:r>
            <a:r>
              <a:rPr lang="en-US" b="0" i="1" u="none" strike="noStrike" baseline="0" dirty="0" smtClean="0">
                <a:solidFill>
                  <a:srgbClr val="FFFF00"/>
                </a:solidFill>
                <a:latin typeface="Calibri"/>
                <a:ea typeface="ＭＳ 明朝"/>
              </a:rPr>
              <a:t>n</a:t>
            </a:r>
            <a:r>
              <a:rPr lang="en-US" b="0" i="0" u="none" strike="noStrike" baseline="0" dirty="0" smtClean="0">
                <a:latin typeface="Calibri"/>
                <a:ea typeface="ＭＳ 明朝"/>
              </a:rPr>
              <a:t> columns</a:t>
            </a:r>
          </a:p>
        </p:txBody>
      </p:sp>
      <p:pic>
        <p:nvPicPr>
          <p:cNvPr id="3" name="Picture 2" descr="Screen shot 2013-04-02 at 1.3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4" y="2676580"/>
            <a:ext cx="8209533" cy="28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0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0" i="0" u="none" strike="noStrike" baseline="0" dirty="0" smtClean="0">
                <a:latin typeface="Calibri"/>
                <a:ea typeface="ＭＳ 明朝"/>
              </a:rPr>
              <a:t>Create the statistics.</a:t>
            </a:r>
          </a:p>
        </p:txBody>
      </p:sp>
      <p:pic>
        <p:nvPicPr>
          <p:cNvPr id="4" name="Picture 3" descr="Screen Shot 2013-04-01 at 8.24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298700"/>
            <a:ext cx="7543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0"/>
            <a:ext cx="9144000" cy="1143000"/>
          </a:xfrm>
        </p:spPr>
        <p:txBody>
          <a:bodyPr>
            <a:noAutofit/>
          </a:bodyPr>
          <a:lstStyle/>
          <a:p>
            <a:pPr marR="0" rtl="0"/>
            <a:r>
              <a:rPr lang="en-US" sz="3600" b="0" i="0" u="none" strike="noStrike" baseline="0" dirty="0" smtClean="0">
                <a:latin typeface="Calibri"/>
                <a:ea typeface="ＭＳ 明朝"/>
              </a:rPr>
              <a:t>Create your chart or figure </a:t>
            </a:r>
            <a:r>
              <a:rPr lang="en-US" sz="3600" b="0" i="0" u="none" strike="noStrike" baseline="0" dirty="0" smtClean="0">
                <a:solidFill>
                  <a:srgbClr val="FFFF00"/>
                </a:solidFill>
                <a:latin typeface="Calibri"/>
                <a:ea typeface="ＭＳ 明朝"/>
              </a:rPr>
              <a:t>EXACTLY</a:t>
            </a:r>
            <a:r>
              <a:rPr lang="en-US" sz="3600" b="0" i="0" u="none" strike="noStrike" baseline="0" dirty="0" smtClean="0">
                <a:latin typeface="Calibri"/>
                <a:ea typeface="ＭＳ 明朝"/>
              </a:rPr>
              <a:t> as you want it to appear in class.</a:t>
            </a:r>
          </a:p>
        </p:txBody>
      </p:sp>
      <p:pic>
        <p:nvPicPr>
          <p:cNvPr id="3" name="Picture 2" descr="Screen shot 2013-04-02 at 1.2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6" y="1266690"/>
            <a:ext cx="7461048" cy="555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5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ased Black">
  <a:themeElements>
    <a:clrScheme name="Custom 1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FFFFFF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Phased Black.thmx</Template>
  <TotalTime>138</TotalTime>
  <Words>336</Words>
  <Application>Microsoft Macintosh PowerPoint</Application>
  <PresentationFormat>On-screen Show (4:3)</PresentationFormat>
  <Paragraphs>52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Phased Black</vt:lpstr>
      <vt:lpstr>Worksheet</vt:lpstr>
      <vt:lpstr>PowerPoint Presentation</vt:lpstr>
      <vt:lpstr>Using Google Forms to Collect Data and Present Results for In-class and Out-of-class Lab Projects </vt:lpstr>
      <vt:lpstr>Why Use Google Forms?</vt:lpstr>
      <vt:lpstr>Examples</vt:lpstr>
      <vt:lpstr>Create a set of questions</vt:lpstr>
      <vt:lpstr>Create a set of charts in Excel</vt:lpstr>
      <vt:lpstr>Place data in the first n columns</vt:lpstr>
      <vt:lpstr>Create the statistics.</vt:lpstr>
      <vt:lpstr>Create your chart or figure EXACTLY as you want it to appear in class.</vt:lpstr>
      <vt:lpstr>Create a PowerPoint slide using “Paste Special”</vt:lpstr>
      <vt:lpstr>Create a PowerPoint slide using “Paste Special”</vt:lpstr>
      <vt:lpstr>Create a PowerPoint slide using “Paste Special”</vt:lpstr>
      <vt:lpstr>Create a form in Google Docs</vt:lpstr>
      <vt:lpstr>Create a form in Google Docs</vt:lpstr>
      <vt:lpstr>Post a link to the Google form in your LMS or email the link to your class.</vt:lpstr>
      <vt:lpstr>Post a link to the Google form in your LMS or email the link to your class.</vt:lpstr>
      <vt:lpstr>Collect your data</vt:lpstr>
      <vt:lpstr>Collect your data…</vt:lpstr>
      <vt:lpstr>Open the downloaded .xlsx file and copy the data.</vt:lpstr>
      <vt:lpstr>From PowerPoint, open the chart/figure and paste your data over the dummy data</vt:lpstr>
      <vt:lpstr>Re-start your slideshow from the current slide.</vt:lpstr>
      <vt:lpstr>Alcohol Use Survey</vt:lpstr>
      <vt:lpstr>Bask in the “oohs” and “ahs” of an impressed and grateful student body.</vt:lpstr>
      <vt:lpstr>Free Downloads!</vt:lpstr>
    </vt:vector>
  </TitlesOfParts>
  <Company>Simmons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 Use Survey</dc:title>
  <dc:creator>Geoff Turner</dc:creator>
  <cp:lastModifiedBy>Geoff Turner</cp:lastModifiedBy>
  <cp:revision>32</cp:revision>
  <dcterms:created xsi:type="dcterms:W3CDTF">2013-04-02T00:29:19Z</dcterms:created>
  <dcterms:modified xsi:type="dcterms:W3CDTF">2013-04-03T14:24:39Z</dcterms:modified>
</cp:coreProperties>
</file>