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25"/>
  </p:notesMasterIdLst>
  <p:sldIdLst>
    <p:sldId id="256" r:id="rId2"/>
    <p:sldId id="450" r:id="rId3"/>
    <p:sldId id="348" r:id="rId4"/>
    <p:sldId id="431" r:id="rId5"/>
    <p:sldId id="332" r:id="rId6"/>
    <p:sldId id="387" r:id="rId7"/>
    <p:sldId id="468" r:id="rId8"/>
    <p:sldId id="378" r:id="rId9"/>
    <p:sldId id="477" r:id="rId10"/>
    <p:sldId id="358" r:id="rId11"/>
    <p:sldId id="456" r:id="rId12"/>
    <p:sldId id="350" r:id="rId13"/>
    <p:sldId id="273" r:id="rId14"/>
    <p:sldId id="265" r:id="rId15"/>
    <p:sldId id="435" r:id="rId16"/>
    <p:sldId id="289" r:id="rId17"/>
    <p:sldId id="541" r:id="rId18"/>
    <p:sldId id="385" r:id="rId19"/>
    <p:sldId id="535" r:id="rId20"/>
    <p:sldId id="344" r:id="rId21"/>
    <p:sldId id="518" r:id="rId22"/>
    <p:sldId id="598" r:id="rId23"/>
    <p:sldId id="370" r:id="rId24"/>
    <p:sldId id="379" r:id="rId25"/>
    <p:sldId id="346" r:id="rId26"/>
    <p:sldId id="505" r:id="rId27"/>
    <p:sldId id="507" r:id="rId28"/>
    <p:sldId id="380" r:id="rId29"/>
    <p:sldId id="432" r:id="rId30"/>
    <p:sldId id="310" r:id="rId31"/>
    <p:sldId id="274" r:id="rId32"/>
    <p:sldId id="517" r:id="rId33"/>
    <p:sldId id="523" r:id="rId34"/>
    <p:sldId id="463" r:id="rId35"/>
    <p:sldId id="455" r:id="rId36"/>
    <p:sldId id="338" r:id="rId37"/>
    <p:sldId id="481" r:id="rId38"/>
    <p:sldId id="375" r:id="rId39"/>
    <p:sldId id="285" r:id="rId40"/>
    <p:sldId id="266" r:id="rId41"/>
    <p:sldId id="451" r:id="rId42"/>
    <p:sldId id="320" r:id="rId43"/>
    <p:sldId id="268" r:id="rId44"/>
    <p:sldId id="407" r:id="rId45"/>
    <p:sldId id="337" r:id="rId46"/>
    <p:sldId id="599" r:id="rId47"/>
    <p:sldId id="546" r:id="rId48"/>
    <p:sldId id="327" r:id="rId49"/>
    <p:sldId id="319" r:id="rId50"/>
    <p:sldId id="531" r:id="rId51"/>
    <p:sldId id="548" r:id="rId52"/>
    <p:sldId id="534" r:id="rId53"/>
    <p:sldId id="281" r:id="rId54"/>
    <p:sldId id="322" r:id="rId55"/>
    <p:sldId id="384" r:id="rId56"/>
    <p:sldId id="501" r:id="rId57"/>
    <p:sldId id="399" r:id="rId58"/>
    <p:sldId id="262" r:id="rId59"/>
    <p:sldId id="403" r:id="rId60"/>
    <p:sldId id="443" r:id="rId61"/>
    <p:sldId id="334" r:id="rId62"/>
    <p:sldId id="600" r:id="rId63"/>
    <p:sldId id="483" r:id="rId64"/>
    <p:sldId id="398" r:id="rId65"/>
    <p:sldId id="506" r:id="rId66"/>
    <p:sldId id="539" r:id="rId67"/>
    <p:sldId id="263" r:id="rId68"/>
    <p:sldId id="276" r:id="rId69"/>
    <p:sldId id="343" r:id="rId70"/>
    <p:sldId id="381" r:id="rId71"/>
    <p:sldId id="488" r:id="rId72"/>
    <p:sldId id="484" r:id="rId73"/>
    <p:sldId id="333" r:id="rId74"/>
    <p:sldId id="441" r:id="rId75"/>
    <p:sldId id="473" r:id="rId76"/>
    <p:sldId id="413" r:id="rId77"/>
    <p:sldId id="424" r:id="rId78"/>
    <p:sldId id="345" r:id="rId79"/>
    <p:sldId id="437" r:id="rId80"/>
    <p:sldId id="492" r:id="rId81"/>
    <p:sldId id="487" r:id="rId82"/>
    <p:sldId id="388" r:id="rId83"/>
    <p:sldId id="427" r:id="rId84"/>
    <p:sldId id="470" r:id="rId85"/>
    <p:sldId id="417" r:id="rId86"/>
    <p:sldId id="520" r:id="rId87"/>
    <p:sldId id="303" r:id="rId88"/>
    <p:sldId id="493" r:id="rId89"/>
    <p:sldId id="360" r:id="rId90"/>
    <p:sldId id="313" r:id="rId91"/>
    <p:sldId id="503" r:id="rId92"/>
    <p:sldId id="521" r:id="rId93"/>
    <p:sldId id="302" r:id="rId94"/>
    <p:sldId id="356" r:id="rId95"/>
    <p:sldId id="353" r:id="rId96"/>
    <p:sldId id="259" r:id="rId97"/>
    <p:sldId id="264" r:id="rId98"/>
    <p:sldId id="442" r:id="rId99"/>
    <p:sldId id="495" r:id="rId100"/>
    <p:sldId id="341" r:id="rId101"/>
    <p:sldId id="396" r:id="rId102"/>
    <p:sldId id="422" r:id="rId103"/>
    <p:sldId id="532" r:id="rId104"/>
    <p:sldId id="316" r:id="rId105"/>
    <p:sldId id="296" r:id="rId106"/>
    <p:sldId id="307" r:id="rId107"/>
    <p:sldId id="480" r:id="rId108"/>
    <p:sldId id="391" r:id="rId109"/>
    <p:sldId id="284" r:id="rId110"/>
    <p:sldId id="561" r:id="rId111"/>
    <p:sldId id="469" r:id="rId112"/>
    <p:sldId id="374" r:id="rId113"/>
    <p:sldId id="392" r:id="rId114"/>
    <p:sldId id="412" r:id="rId115"/>
    <p:sldId id="377" r:id="rId116"/>
    <p:sldId id="394" r:id="rId117"/>
    <p:sldId id="490" r:id="rId118"/>
    <p:sldId id="300" r:id="rId119"/>
    <p:sldId id="342" r:id="rId120"/>
    <p:sldId id="373" r:id="rId121"/>
    <p:sldId id="453" r:id="rId122"/>
    <p:sldId id="294" r:id="rId123"/>
    <p:sldId id="460" r:id="rId124"/>
    <p:sldId id="499" r:id="rId125"/>
    <p:sldId id="562" r:id="rId126"/>
    <p:sldId id="347" r:id="rId127"/>
    <p:sldId id="297" r:id="rId128"/>
    <p:sldId id="513" r:id="rId129"/>
    <p:sldId id="323" r:id="rId130"/>
    <p:sldId id="448" r:id="rId131"/>
    <p:sldId id="288" r:id="rId132"/>
    <p:sldId id="446" r:id="rId133"/>
    <p:sldId id="397" r:id="rId134"/>
    <p:sldId id="395" r:id="rId135"/>
    <p:sldId id="386" r:id="rId136"/>
    <p:sldId id="336" r:id="rId137"/>
    <p:sldId id="304" r:id="rId138"/>
    <p:sldId id="449" r:id="rId139"/>
    <p:sldId id="280" r:id="rId140"/>
    <p:sldId id="465" r:id="rId141"/>
    <p:sldId id="308" r:id="rId142"/>
    <p:sldId id="292" r:id="rId143"/>
    <p:sldId id="511" r:id="rId144"/>
    <p:sldId id="430" r:id="rId145"/>
    <p:sldId id="475" r:id="rId146"/>
    <p:sldId id="444" r:id="rId147"/>
    <p:sldId id="462" r:id="rId148"/>
    <p:sldId id="536" r:id="rId149"/>
    <p:sldId id="515" r:id="rId150"/>
    <p:sldId id="339" r:id="rId151"/>
    <p:sldId id="544" r:id="rId152"/>
    <p:sldId id="324" r:id="rId153"/>
    <p:sldId id="301" r:id="rId154"/>
    <p:sldId id="524" r:id="rId155"/>
    <p:sldId id="525" r:id="rId156"/>
    <p:sldId id="361" r:id="rId157"/>
    <p:sldId id="533" r:id="rId158"/>
    <p:sldId id="367" r:id="rId159"/>
    <p:sldId id="491" r:id="rId160"/>
    <p:sldId id="314" r:id="rId161"/>
    <p:sldId id="509" r:id="rId162"/>
    <p:sldId id="368" r:id="rId163"/>
    <p:sldId id="309" r:id="rId164"/>
    <p:sldId id="514" r:id="rId165"/>
    <p:sldId id="527" r:id="rId166"/>
    <p:sldId id="545" r:id="rId167"/>
    <p:sldId id="416" r:id="rId168"/>
    <p:sldId id="311" r:id="rId169"/>
    <p:sldId id="496" r:id="rId170"/>
    <p:sldId id="318" r:id="rId171"/>
    <p:sldId id="295" r:id="rId172"/>
    <p:sldId id="452" r:id="rId173"/>
    <p:sldId id="549" r:id="rId174"/>
    <p:sldId id="510" r:id="rId175"/>
    <p:sldId id="364" r:id="rId176"/>
    <p:sldId id="538" r:id="rId177"/>
    <p:sldId id="282" r:id="rId178"/>
    <p:sldId id="366" r:id="rId179"/>
    <p:sldId id="409" r:id="rId180"/>
    <p:sldId id="382" r:id="rId181"/>
    <p:sldId id="335" r:id="rId182"/>
    <p:sldId id="467" r:id="rId183"/>
    <p:sldId id="363" r:id="rId184"/>
    <p:sldId id="433" r:id="rId185"/>
    <p:sldId id="371" r:id="rId186"/>
    <p:sldId id="601" r:id="rId187"/>
    <p:sldId id="325" r:id="rId188"/>
    <p:sldId id="357" r:id="rId189"/>
    <p:sldId id="290" r:id="rId190"/>
    <p:sldId id="408" r:id="rId191"/>
    <p:sldId id="283" r:id="rId192"/>
    <p:sldId id="497" r:id="rId193"/>
    <p:sldId id="418" r:id="rId194"/>
    <p:sldId id="328" r:id="rId195"/>
    <p:sldId id="400" r:id="rId196"/>
    <p:sldId id="438" r:id="rId197"/>
    <p:sldId id="459" r:id="rId198"/>
    <p:sldId id="474" r:id="rId199"/>
    <p:sldId id="355" r:id="rId200"/>
    <p:sldId id="429" r:id="rId201"/>
    <p:sldId id="410" r:id="rId202"/>
    <p:sldId id="352" r:id="rId203"/>
    <p:sldId id="312" r:id="rId204"/>
    <p:sldId id="349" r:id="rId205"/>
    <p:sldId id="419" r:id="rId206"/>
    <p:sldId id="464" r:id="rId207"/>
    <p:sldId id="502" r:id="rId208"/>
    <p:sldId id="516" r:id="rId209"/>
    <p:sldId id="420" r:id="rId210"/>
    <p:sldId id="372" r:id="rId211"/>
    <p:sldId id="261" r:id="rId212"/>
    <p:sldId id="519" r:id="rId213"/>
    <p:sldId id="326" r:id="rId214"/>
    <p:sldId id="461" r:id="rId215"/>
    <p:sldId id="291" r:id="rId216"/>
    <p:sldId id="277" r:id="rId217"/>
    <p:sldId id="479" r:id="rId218"/>
    <p:sldId id="390" r:id="rId219"/>
    <p:sldId id="330" r:id="rId220"/>
    <p:sldId id="457" r:id="rId221"/>
    <p:sldId id="383" r:id="rId222"/>
    <p:sldId id="293" r:id="rId223"/>
    <p:sldId id="434" r:id="rId224"/>
    <p:sldId id="498" r:id="rId225"/>
    <p:sldId id="354" r:id="rId226"/>
    <p:sldId id="267" r:id="rId227"/>
    <p:sldId id="414" r:id="rId228"/>
    <p:sldId id="471" r:id="rId229"/>
    <p:sldId id="454" r:id="rId230"/>
    <p:sldId id="270" r:id="rId231"/>
    <p:sldId id="508" r:id="rId232"/>
    <p:sldId id="529" r:id="rId233"/>
    <p:sldId id="331" r:id="rId234"/>
    <p:sldId id="306" r:id="rId235"/>
    <p:sldId id="476" r:id="rId236"/>
    <p:sldId id="321" r:id="rId237"/>
    <p:sldId id="526" r:id="rId238"/>
    <p:sldId id="329" r:id="rId239"/>
    <p:sldId id="393" r:id="rId240"/>
    <p:sldId id="389" r:id="rId241"/>
    <p:sldId id="271" r:id="rId242"/>
    <p:sldId id="500" r:id="rId243"/>
    <p:sldId id="299" r:id="rId244"/>
    <p:sldId id="542" r:id="rId245"/>
    <p:sldId id="269" r:id="rId246"/>
    <p:sldId id="315" r:id="rId247"/>
    <p:sldId id="504" r:id="rId248"/>
    <p:sldId id="365" r:id="rId249"/>
    <p:sldId id="440" r:id="rId250"/>
    <p:sldId id="494" r:id="rId251"/>
    <p:sldId id="425" r:id="rId252"/>
    <p:sldId id="287" r:id="rId253"/>
    <p:sldId id="436" r:id="rId254"/>
    <p:sldId id="472" r:id="rId255"/>
    <p:sldId id="275" r:id="rId256"/>
    <p:sldId id="405" r:id="rId257"/>
    <p:sldId id="286" r:id="rId258"/>
    <p:sldId id="305" r:id="rId259"/>
    <p:sldId id="359" r:id="rId260"/>
    <p:sldId id="402" r:id="rId261"/>
    <p:sldId id="351" r:id="rId262"/>
    <p:sldId id="458" r:id="rId263"/>
    <p:sldId id="404" r:id="rId264"/>
    <p:sldId id="439" r:id="rId265"/>
    <p:sldId id="406" r:id="rId266"/>
    <p:sldId id="376" r:id="rId267"/>
    <p:sldId id="602" r:id="rId268"/>
    <p:sldId id="411" r:id="rId269"/>
    <p:sldId id="543" r:id="rId270"/>
    <p:sldId id="423" r:id="rId271"/>
    <p:sldId id="489" r:id="rId272"/>
    <p:sldId id="362" r:id="rId273"/>
    <p:sldId id="445" r:id="rId274"/>
    <p:sldId id="340" r:id="rId275"/>
    <p:sldId id="428" r:id="rId276"/>
    <p:sldId id="486" r:id="rId277"/>
    <p:sldId id="415" r:id="rId278"/>
    <p:sldId id="272" r:id="rId279"/>
    <p:sldId id="512" r:id="rId280"/>
    <p:sldId id="482" r:id="rId281"/>
    <p:sldId id="466" r:id="rId282"/>
    <p:sldId id="559" r:id="rId283"/>
    <p:sldId id="485" r:id="rId284"/>
    <p:sldId id="279" r:id="rId285"/>
    <p:sldId id="426" r:id="rId286"/>
    <p:sldId id="478" r:id="rId287"/>
    <p:sldId id="540" r:id="rId288"/>
    <p:sldId id="401" r:id="rId289"/>
    <p:sldId id="260" r:id="rId290"/>
    <p:sldId id="278" r:id="rId291"/>
    <p:sldId id="369" r:id="rId292"/>
    <p:sldId id="537" r:id="rId293"/>
    <p:sldId id="317" r:id="rId294"/>
    <p:sldId id="563" r:id="rId295"/>
    <p:sldId id="564" r:id="rId296"/>
    <p:sldId id="565" r:id="rId297"/>
    <p:sldId id="566" r:id="rId298"/>
    <p:sldId id="568" r:id="rId299"/>
    <p:sldId id="569" r:id="rId300"/>
    <p:sldId id="570" r:id="rId301"/>
    <p:sldId id="571" r:id="rId302"/>
    <p:sldId id="572" r:id="rId303"/>
    <p:sldId id="573" r:id="rId304"/>
    <p:sldId id="575" r:id="rId305"/>
    <p:sldId id="576" r:id="rId306"/>
    <p:sldId id="578" r:id="rId307"/>
    <p:sldId id="579" r:id="rId308"/>
    <p:sldId id="581" r:id="rId309"/>
    <p:sldId id="582" r:id="rId310"/>
    <p:sldId id="583" r:id="rId311"/>
    <p:sldId id="584" r:id="rId312"/>
    <p:sldId id="585" r:id="rId313"/>
    <p:sldId id="586" r:id="rId314"/>
    <p:sldId id="587" r:id="rId315"/>
    <p:sldId id="588" r:id="rId316"/>
    <p:sldId id="589" r:id="rId317"/>
    <p:sldId id="590" r:id="rId318"/>
    <p:sldId id="591" r:id="rId319"/>
    <p:sldId id="593" r:id="rId320"/>
    <p:sldId id="595" r:id="rId321"/>
    <p:sldId id="596" r:id="rId322"/>
    <p:sldId id="597" r:id="rId323"/>
    <p:sldId id="551" r:id="rId3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8" autoAdjust="0"/>
    <p:restoredTop sz="86451" autoAdjust="0"/>
  </p:normalViewPr>
  <p:slideViewPr>
    <p:cSldViewPr>
      <p:cViewPr varScale="1">
        <p:scale>
          <a:sx n="95" d="100"/>
          <a:sy n="95" d="100"/>
        </p:scale>
        <p:origin x="-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6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60" Type="http://schemas.openxmlformats.org/officeDocument/2006/relationships/slide" Target="slides/slide259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70" Type="http://schemas.openxmlformats.org/officeDocument/2006/relationships/slide" Target="slides/slide26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271" Type="http://schemas.openxmlformats.org/officeDocument/2006/relationships/slide" Target="slides/slide270.xml"/><Relationship Id="rId272" Type="http://schemas.openxmlformats.org/officeDocument/2006/relationships/slide" Target="slides/slide271.xml"/><Relationship Id="rId273" Type="http://schemas.openxmlformats.org/officeDocument/2006/relationships/slide" Target="slides/slide272.xml"/><Relationship Id="rId274" Type="http://schemas.openxmlformats.org/officeDocument/2006/relationships/slide" Target="slides/slide273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75" Type="http://schemas.openxmlformats.org/officeDocument/2006/relationships/slide" Target="slides/slide274.xml"/><Relationship Id="rId276" Type="http://schemas.openxmlformats.org/officeDocument/2006/relationships/slide" Target="slides/slide275.xml"/><Relationship Id="rId277" Type="http://schemas.openxmlformats.org/officeDocument/2006/relationships/slide" Target="slides/slide276.xml"/><Relationship Id="rId278" Type="http://schemas.openxmlformats.org/officeDocument/2006/relationships/slide" Target="slides/slide277.xml"/><Relationship Id="rId279" Type="http://schemas.openxmlformats.org/officeDocument/2006/relationships/slide" Target="slides/slide278.xml"/><Relationship Id="rId300" Type="http://schemas.openxmlformats.org/officeDocument/2006/relationships/slide" Target="slides/slide299.xml"/><Relationship Id="rId301" Type="http://schemas.openxmlformats.org/officeDocument/2006/relationships/slide" Target="slides/slide300.xml"/><Relationship Id="rId302" Type="http://schemas.openxmlformats.org/officeDocument/2006/relationships/slide" Target="slides/slide301.xml"/><Relationship Id="rId303" Type="http://schemas.openxmlformats.org/officeDocument/2006/relationships/slide" Target="slides/slide302.xml"/><Relationship Id="rId304" Type="http://schemas.openxmlformats.org/officeDocument/2006/relationships/slide" Target="slides/slide303.xml"/><Relationship Id="rId305" Type="http://schemas.openxmlformats.org/officeDocument/2006/relationships/slide" Target="slides/slide304.xml"/><Relationship Id="rId306" Type="http://schemas.openxmlformats.org/officeDocument/2006/relationships/slide" Target="slides/slide305.xml"/><Relationship Id="rId307" Type="http://schemas.openxmlformats.org/officeDocument/2006/relationships/slide" Target="slides/slide306.xml"/><Relationship Id="rId308" Type="http://schemas.openxmlformats.org/officeDocument/2006/relationships/slide" Target="slides/slide307.xml"/><Relationship Id="rId309" Type="http://schemas.openxmlformats.org/officeDocument/2006/relationships/slide" Target="slides/slide30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80" Type="http://schemas.openxmlformats.org/officeDocument/2006/relationships/slide" Target="slides/slide279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81" Type="http://schemas.openxmlformats.org/officeDocument/2006/relationships/slide" Target="slides/slide280.xml"/><Relationship Id="rId282" Type="http://schemas.openxmlformats.org/officeDocument/2006/relationships/slide" Target="slides/slide281.xml"/><Relationship Id="rId283" Type="http://schemas.openxmlformats.org/officeDocument/2006/relationships/slide" Target="slides/slide282.xml"/><Relationship Id="rId284" Type="http://schemas.openxmlformats.org/officeDocument/2006/relationships/slide" Target="slides/slide283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285" Type="http://schemas.openxmlformats.org/officeDocument/2006/relationships/slide" Target="slides/slide284.xml"/><Relationship Id="rId286" Type="http://schemas.openxmlformats.org/officeDocument/2006/relationships/slide" Target="slides/slide285.xml"/><Relationship Id="rId287" Type="http://schemas.openxmlformats.org/officeDocument/2006/relationships/slide" Target="slides/slide286.xml"/><Relationship Id="rId288" Type="http://schemas.openxmlformats.org/officeDocument/2006/relationships/slide" Target="slides/slide287.xml"/><Relationship Id="rId289" Type="http://schemas.openxmlformats.org/officeDocument/2006/relationships/slide" Target="slides/slide288.xml"/><Relationship Id="rId310" Type="http://schemas.openxmlformats.org/officeDocument/2006/relationships/slide" Target="slides/slide309.xml"/><Relationship Id="rId311" Type="http://schemas.openxmlformats.org/officeDocument/2006/relationships/slide" Target="slides/slide310.xml"/><Relationship Id="rId312" Type="http://schemas.openxmlformats.org/officeDocument/2006/relationships/slide" Target="slides/slide311.xml"/><Relationship Id="rId313" Type="http://schemas.openxmlformats.org/officeDocument/2006/relationships/slide" Target="slides/slide312.xml"/><Relationship Id="rId314" Type="http://schemas.openxmlformats.org/officeDocument/2006/relationships/slide" Target="slides/slide313.xml"/><Relationship Id="rId315" Type="http://schemas.openxmlformats.org/officeDocument/2006/relationships/slide" Target="slides/slide314.xml"/><Relationship Id="rId316" Type="http://schemas.openxmlformats.org/officeDocument/2006/relationships/slide" Target="slides/slide315.xml"/><Relationship Id="rId317" Type="http://schemas.openxmlformats.org/officeDocument/2006/relationships/slide" Target="slides/slide316.xml"/><Relationship Id="rId318" Type="http://schemas.openxmlformats.org/officeDocument/2006/relationships/slide" Target="slides/slide317.xml"/><Relationship Id="rId319" Type="http://schemas.openxmlformats.org/officeDocument/2006/relationships/slide" Target="slides/slide318.xml"/><Relationship Id="rId290" Type="http://schemas.openxmlformats.org/officeDocument/2006/relationships/slide" Target="slides/slide289.xml"/><Relationship Id="rId291" Type="http://schemas.openxmlformats.org/officeDocument/2006/relationships/slide" Target="slides/slide290.xml"/><Relationship Id="rId292" Type="http://schemas.openxmlformats.org/officeDocument/2006/relationships/slide" Target="slides/slide291.xml"/><Relationship Id="rId293" Type="http://schemas.openxmlformats.org/officeDocument/2006/relationships/slide" Target="slides/slide292.xml"/><Relationship Id="rId294" Type="http://schemas.openxmlformats.org/officeDocument/2006/relationships/slide" Target="slides/slide293.xml"/><Relationship Id="rId295" Type="http://schemas.openxmlformats.org/officeDocument/2006/relationships/slide" Target="slides/slide294.xml"/><Relationship Id="rId296" Type="http://schemas.openxmlformats.org/officeDocument/2006/relationships/slide" Target="slides/slide295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297" Type="http://schemas.openxmlformats.org/officeDocument/2006/relationships/slide" Target="slides/slide296.xml"/><Relationship Id="rId298" Type="http://schemas.openxmlformats.org/officeDocument/2006/relationships/slide" Target="slides/slide297.xml"/><Relationship Id="rId299" Type="http://schemas.openxmlformats.org/officeDocument/2006/relationships/slide" Target="slides/slide29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320" Type="http://schemas.openxmlformats.org/officeDocument/2006/relationships/slide" Target="slides/slide319.xml"/><Relationship Id="rId321" Type="http://schemas.openxmlformats.org/officeDocument/2006/relationships/slide" Target="slides/slide320.xml"/><Relationship Id="rId322" Type="http://schemas.openxmlformats.org/officeDocument/2006/relationships/slide" Target="slides/slide321.xml"/><Relationship Id="rId323" Type="http://schemas.openxmlformats.org/officeDocument/2006/relationships/slide" Target="slides/slide322.xml"/><Relationship Id="rId324" Type="http://schemas.openxmlformats.org/officeDocument/2006/relationships/slide" Target="slides/slide323.xml"/><Relationship Id="rId325" Type="http://schemas.openxmlformats.org/officeDocument/2006/relationships/notesMaster" Target="notesMasters/notesMaster1.xml"/><Relationship Id="rId326" Type="http://schemas.openxmlformats.org/officeDocument/2006/relationships/printerSettings" Target="printerSettings/printerSettings1.bin"/><Relationship Id="rId327" Type="http://schemas.openxmlformats.org/officeDocument/2006/relationships/presProps" Target="presProps.xml"/><Relationship Id="rId328" Type="http://schemas.openxmlformats.org/officeDocument/2006/relationships/viewProps" Target="viewProps.xml"/><Relationship Id="rId32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330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599359D-AD88-A641-80B4-6E5ED39A1596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3230990-B4A6-D343-9D64-4E6948248A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99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676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88998B-2178-7341-93CD-EFC19DBAE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9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705F8-8385-DC41-A4A8-84AC13870332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B413E-06BB-B84F-98D5-C5EF8998AD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7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2AE8FB-6DC8-8F49-A69A-0956E2B3FA61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AA730-DCBF-E04B-9480-485B0850A3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5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1981200" cy="228600"/>
          </a:xfrm>
        </p:spPr>
        <p:txBody>
          <a:bodyPr>
            <a:normAutofit/>
          </a:bodyPr>
          <a:lstStyle>
            <a:lvl1pPr algn="l">
              <a:defRPr sz="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13" y="92075"/>
            <a:ext cx="1143000" cy="457200"/>
          </a:xfr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9F0885EB-83BC-E44F-A433-287472AB4D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94680"/>
      </p:ext>
    </p:extLst>
  </p:cSld>
  <p:clrMapOvr>
    <a:masterClrMapping/>
  </p:clrMapOvr>
  <p:transition xmlns:p14="http://schemas.microsoft.com/office/powerpoint/2010/main" spd="med" advClick="0" advTm="9000">
    <p:fade thruBlk="1"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05C805-3C0A-184C-99E3-2DD8690B192C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0F98C-E220-7B44-900B-37692A811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74AC35-C7BE-5C40-8C75-42BD3369D74A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30390-1C83-1B4F-A64A-EDBDBDB7B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76593-2B66-3B4F-9D65-58D6BCF13D3D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06A4E-E8BF-D348-8DB7-ACEAFE2812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9463FA-DB08-B149-A218-287EE31CC098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0E4AD-C8E2-3A48-950C-6A329E7F4B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5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0198DD-B954-1043-ADC2-19315A61D40A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5719F-BAE5-E04C-97A6-4A820764B1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93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1E9DA1-2EC4-964E-AFC9-83454F79290D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E8A47-1A6D-A248-8FBC-CC22D94B44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2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FF9BC7-9442-684B-B8B5-844F84B46934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2ABC8-8DEE-514C-B918-B68C705DD3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3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DCDC10C-78B8-3C4D-852B-A8BA601318B7}" type="datetimeFigureOut">
              <a:rPr lang="en-US"/>
              <a:pPr/>
              <a:t>12/8/11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4B96E146-9543-564D-9824-863B4A391C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pn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pn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pn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pn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pn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pn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pn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png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pn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pn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png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png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png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png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pn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7.png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8.pn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pn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png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png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pn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png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png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8.pn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png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png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png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3.png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png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png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png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png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png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png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png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png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png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png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5.png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png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png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png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png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png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2.pn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png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png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5.png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6.png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png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8.png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png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png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png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png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png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5.png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png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png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png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png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png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png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png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4.png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png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.png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png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png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png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png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2.png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3.png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.png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.png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png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7.png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png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png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png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png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eeder\AppData\Local\Microsoft\Windows\Temporary Internet Files\Content.IE5\DNAKT7GM\MCj03971120000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876300"/>
            <a:ext cx="7175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The Picture Study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lashligh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flashlight</a:t>
            </a:r>
          </a:p>
        </p:txBody>
      </p:sp>
      <p:sp>
        <p:nvSpPr>
          <p:cNvPr id="133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CDAC1C3-4B6E-4745-B16D-26B2A18CD8DE}" type="slidenum">
              <a:rPr lang="en-US"/>
              <a:pPr eaLnBrk="1" hangingPunct="1"/>
              <a:t>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Dril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drill</a:t>
            </a:r>
          </a:p>
        </p:txBody>
      </p:sp>
      <p:sp>
        <p:nvSpPr>
          <p:cNvPr id="1054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EE1E12A-13CE-0743-9A70-6B16854EA3E3}" type="slidenum">
              <a:rPr lang="en-US"/>
              <a:pPr eaLnBrk="1" hangingPunct="1"/>
              <a:t>99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hourglass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hourglass</a:t>
            </a:r>
          </a:p>
        </p:txBody>
      </p:sp>
      <p:sp>
        <p:nvSpPr>
          <p:cNvPr id="1065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960D78-DB9D-C749-89E9-78B72163AEFB}" type="slidenum">
              <a:rPr lang="en-US"/>
              <a:pPr eaLnBrk="1" hangingPunct="1"/>
              <a:t>100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Milkcart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milk carton</a:t>
            </a:r>
          </a:p>
        </p:txBody>
      </p:sp>
      <p:sp>
        <p:nvSpPr>
          <p:cNvPr id="1075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C6F938-1862-3F49-AF72-7040A0131BC0}" type="slidenum">
              <a:rPr lang="en-US"/>
              <a:pPr eaLnBrk="1" hangingPunct="1"/>
              <a:t>101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TV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television</a:t>
            </a:r>
          </a:p>
        </p:txBody>
      </p:sp>
      <p:sp>
        <p:nvSpPr>
          <p:cNvPr id="1085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11CE739-3036-EF42-8FDF-35DAF3ACD9F8}" type="slidenum">
              <a:rPr lang="en-US"/>
              <a:pPr eaLnBrk="1" hangingPunct="1"/>
              <a:t>102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Chai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chair</a:t>
            </a:r>
          </a:p>
        </p:txBody>
      </p:sp>
      <p:sp>
        <p:nvSpPr>
          <p:cNvPr id="1095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87A541D-823C-E74D-BC7E-69895B6C9A60}" type="slidenum">
              <a:rPr lang="en-US"/>
              <a:pPr eaLnBrk="1" hangingPunct="1"/>
              <a:t>103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Bucke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bucket</a:t>
            </a:r>
          </a:p>
        </p:txBody>
      </p:sp>
      <p:sp>
        <p:nvSpPr>
          <p:cNvPr id="1105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9044482-177E-114B-8592-69D751C92A5A}" type="slidenum">
              <a:rPr lang="en-US"/>
              <a:pPr eaLnBrk="1" hangingPunct="1"/>
              <a:t>104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Ca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car</a:t>
            </a:r>
          </a:p>
        </p:txBody>
      </p:sp>
      <p:sp>
        <p:nvSpPr>
          <p:cNvPr id="1116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96C621-04AA-4B49-B7F3-BBE473B0389A}" type="slidenum">
              <a:rPr lang="en-US"/>
              <a:pPr eaLnBrk="1" hangingPunct="1"/>
              <a:t>105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Seal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seal</a:t>
            </a:r>
          </a:p>
        </p:txBody>
      </p:sp>
      <p:sp>
        <p:nvSpPr>
          <p:cNvPr id="1126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B750136-F9FE-1B41-A7C2-1B5E1338B073}" type="slidenum">
              <a:rPr lang="en-US"/>
              <a:pPr eaLnBrk="1" hangingPunct="1"/>
              <a:t>106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Hipp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hippo</a:t>
            </a:r>
          </a:p>
        </p:txBody>
      </p:sp>
      <p:sp>
        <p:nvSpPr>
          <p:cNvPr id="1136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C977C1A-6FD9-A44E-A0A1-0CB4ACE3A98C}" type="slidenum">
              <a:rPr lang="en-US"/>
              <a:pPr eaLnBrk="1" hangingPunct="1"/>
              <a:t>107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bis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bison</a:t>
            </a:r>
          </a:p>
        </p:txBody>
      </p:sp>
      <p:sp>
        <p:nvSpPr>
          <p:cNvPr id="1146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9F8DC3F-133E-0547-88DD-177FCAC163D1}" type="slidenum">
              <a:rPr lang="en-US"/>
              <a:pPr eaLnBrk="1" hangingPunct="1"/>
              <a:t>108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retze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pretzel</a:t>
            </a:r>
          </a:p>
        </p:txBody>
      </p:sp>
      <p:sp>
        <p:nvSpPr>
          <p:cNvPr id="143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42698BB-CF19-4C4B-8585-1017679278EA}" type="slidenum">
              <a:rPr lang="en-US"/>
              <a:pPr eaLnBrk="1" hangingPunct="1"/>
              <a:t>10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8" name="Picture 6" descr="Wreat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52413"/>
            <a:ext cx="6351587" cy="63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wreath</a:t>
            </a:r>
          </a:p>
        </p:txBody>
      </p:sp>
      <p:sp>
        <p:nvSpPr>
          <p:cNvPr id="1157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85F795-FABF-9D40-9D55-5CC421DE583E}" type="slidenum">
              <a:rPr lang="en-US"/>
              <a:pPr eaLnBrk="1" hangingPunct="1"/>
              <a:t>109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SafetyPi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safety pin</a:t>
            </a:r>
          </a:p>
        </p:txBody>
      </p:sp>
      <p:sp>
        <p:nvSpPr>
          <p:cNvPr id="1167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29FDDE-690E-5E40-9243-08F60AF6FD23}" type="slidenum">
              <a:rPr lang="en-US"/>
              <a:pPr eaLnBrk="1" hangingPunct="1"/>
              <a:t>110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Gramoph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gramophone</a:t>
            </a:r>
          </a:p>
        </p:txBody>
      </p:sp>
      <p:sp>
        <p:nvSpPr>
          <p:cNvPr id="1177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EC9EBC3-0396-A646-97E1-255A86F5834A}" type="slidenum">
              <a:rPr lang="en-US"/>
              <a:pPr eaLnBrk="1" hangingPunct="1"/>
              <a:t>111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HockeySti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hockey stick</a:t>
            </a:r>
          </a:p>
        </p:txBody>
      </p:sp>
      <p:sp>
        <p:nvSpPr>
          <p:cNvPr id="1187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8A9D34-FDD8-6F4F-968C-382CA20541CB}" type="slidenum">
              <a:rPr lang="en-US"/>
              <a:pPr eaLnBrk="1" hangingPunct="1"/>
              <a:t>112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Leaf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leaf</a:t>
            </a:r>
          </a:p>
        </p:txBody>
      </p:sp>
      <p:sp>
        <p:nvSpPr>
          <p:cNvPr id="1198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A39B3DF-3F28-F346-B75A-592F079CE43C}" type="slidenum">
              <a:rPr lang="en-US"/>
              <a:pPr eaLnBrk="1" hangingPunct="1"/>
              <a:t>113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grasshopp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grasshopper</a:t>
            </a:r>
          </a:p>
        </p:txBody>
      </p:sp>
      <p:sp>
        <p:nvSpPr>
          <p:cNvPr id="1208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C021E08-9A52-0D4A-BFAC-BC45AF260282}" type="slidenum">
              <a:rPr lang="en-US"/>
              <a:pPr eaLnBrk="1" hangingPunct="1"/>
              <a:t>114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horsesho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horseshoe</a:t>
            </a:r>
          </a:p>
        </p:txBody>
      </p:sp>
      <p:sp>
        <p:nvSpPr>
          <p:cNvPr id="1218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08EA4D-FF4B-524A-8280-101BB00B1FBA}" type="slidenum">
              <a:rPr lang="en-US"/>
              <a:pPr eaLnBrk="1" hangingPunct="1"/>
              <a:t>115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shove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shovel</a:t>
            </a:r>
          </a:p>
        </p:txBody>
      </p:sp>
      <p:sp>
        <p:nvSpPr>
          <p:cNvPr id="1228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BA4FFD-78FD-D247-9A20-7D9C113F6E54}" type="slidenum">
              <a:rPr lang="en-US"/>
              <a:pPr eaLnBrk="1" hangingPunct="1"/>
              <a:t>116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cactu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cactus</a:t>
            </a:r>
          </a:p>
        </p:txBody>
      </p:sp>
      <p:sp>
        <p:nvSpPr>
          <p:cNvPr id="1239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84DAF06-9483-5949-A915-849FE28E5A4D}" type="slidenum">
              <a:rPr lang="en-US"/>
              <a:pPr eaLnBrk="1" hangingPunct="1"/>
              <a:t>117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Drumsti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drumstick</a:t>
            </a:r>
          </a:p>
        </p:txBody>
      </p:sp>
      <p:sp>
        <p:nvSpPr>
          <p:cNvPr id="1249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ED425B3-6701-9D46-B5DA-E461CBCCFF5D}" type="slidenum">
              <a:rPr lang="en-US"/>
              <a:pPr eaLnBrk="1" hangingPunct="1"/>
              <a:t>118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Fir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fire</a:t>
            </a:r>
          </a:p>
        </p:txBody>
      </p:sp>
      <p:sp>
        <p:nvSpPr>
          <p:cNvPr id="153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B5CAFF9-88BA-CA42-B354-01C86D7E494D}" type="slidenum">
              <a:rPr lang="en-US"/>
              <a:pPr eaLnBrk="1" hangingPunct="1"/>
              <a:t>11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gorilla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gorilla</a:t>
            </a:r>
          </a:p>
        </p:txBody>
      </p:sp>
      <p:sp>
        <p:nvSpPr>
          <p:cNvPr id="1259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11D32A7-63D3-1845-914F-151D71E49405}" type="slidenum">
              <a:rPr lang="en-US"/>
              <a:pPr eaLnBrk="1" hangingPunct="1"/>
              <a:t>119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PocketKnif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pocketknife</a:t>
            </a:r>
          </a:p>
        </p:txBody>
      </p:sp>
      <p:sp>
        <p:nvSpPr>
          <p:cNvPr id="1269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4D1296B-E1C2-C44C-83AE-F84C073B1693}" type="slidenum">
              <a:rPr lang="en-US"/>
              <a:pPr eaLnBrk="1" hangingPunct="1"/>
              <a:t>120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4" descr="Broccoli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broccoli</a:t>
            </a:r>
          </a:p>
        </p:txBody>
      </p:sp>
      <p:sp>
        <p:nvSpPr>
          <p:cNvPr id="1280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3D4BC47-ECBD-174A-B0AB-3AD14E934EF0}" type="slidenum">
              <a:rPr lang="en-US"/>
              <a:pPr eaLnBrk="1" hangingPunct="1"/>
              <a:t>121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Rak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rake</a:t>
            </a:r>
          </a:p>
        </p:txBody>
      </p:sp>
      <p:sp>
        <p:nvSpPr>
          <p:cNvPr id="1290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5B13D5-63F3-A14D-BED8-D574FE408227}" type="slidenum">
              <a:rPr lang="en-US"/>
              <a:pPr eaLnBrk="1" hangingPunct="1"/>
              <a:t>122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4" descr="Stam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stamp</a:t>
            </a:r>
          </a:p>
        </p:txBody>
      </p:sp>
      <p:sp>
        <p:nvSpPr>
          <p:cNvPr id="1300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0870561-5E93-1F4D-B44C-C08E4C2A805C}" type="slidenum">
              <a:rPr lang="en-US"/>
              <a:pPr eaLnBrk="1" hangingPunct="1"/>
              <a:t>123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tracto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tractor</a:t>
            </a:r>
          </a:p>
        </p:txBody>
      </p:sp>
      <p:sp>
        <p:nvSpPr>
          <p:cNvPr id="1310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A3C5508-1735-4642-B5D6-8DE62C40EFDB}" type="slidenum">
              <a:rPr lang="en-US"/>
              <a:pPr eaLnBrk="1" hangingPunct="1"/>
              <a:t>124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 descr="Eyeglasse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eyeglasses</a:t>
            </a:r>
          </a:p>
        </p:txBody>
      </p:sp>
      <p:sp>
        <p:nvSpPr>
          <p:cNvPr id="1321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E2FCE2-3D2F-6747-8D9B-DBD5FC40429F}" type="slidenum">
              <a:rPr lang="en-US"/>
              <a:pPr eaLnBrk="1" hangingPunct="1"/>
              <a:t>125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4" descr="butcherknif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butcher knife</a:t>
            </a:r>
          </a:p>
        </p:txBody>
      </p:sp>
      <p:sp>
        <p:nvSpPr>
          <p:cNvPr id="1331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4B71A58-1C46-A146-B34F-AE970C328506}" type="slidenum">
              <a:rPr lang="en-US"/>
              <a:pPr eaLnBrk="1" hangingPunct="1"/>
              <a:t>126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teakett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tea kettle</a:t>
            </a:r>
          </a:p>
        </p:txBody>
      </p:sp>
      <p:sp>
        <p:nvSpPr>
          <p:cNvPr id="1341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8B5A07-B9EE-0B4F-BB9A-27A31432EB47}" type="slidenum">
              <a:rPr lang="en-US"/>
              <a:pPr eaLnBrk="1" hangingPunct="1"/>
              <a:t>127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Cokebott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coke bottle</a:t>
            </a:r>
          </a:p>
        </p:txBody>
      </p:sp>
      <p:sp>
        <p:nvSpPr>
          <p:cNvPr id="1351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6329EF4-637F-9C47-893C-614E0B158D78}" type="slidenum">
              <a:rPr lang="en-US"/>
              <a:pPr eaLnBrk="1" hangingPunct="1"/>
              <a:t>128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Banana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banana</a:t>
            </a:r>
          </a:p>
        </p:txBody>
      </p:sp>
      <p:sp>
        <p:nvSpPr>
          <p:cNvPr id="163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E681166-6731-1740-9C07-7C27206DC941}" type="slidenum">
              <a:rPr lang="en-US"/>
              <a:pPr eaLnBrk="1" hangingPunct="1"/>
              <a:t>12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 descr="Pinec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pinecone</a:t>
            </a:r>
          </a:p>
        </p:txBody>
      </p:sp>
      <p:sp>
        <p:nvSpPr>
          <p:cNvPr id="1361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B80A3D-98A7-6942-86B4-7C6C36C957AB}" type="slidenum">
              <a:rPr lang="en-US"/>
              <a:pPr eaLnBrk="1" hangingPunct="1"/>
              <a:t>129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Boot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boot</a:t>
            </a:r>
          </a:p>
        </p:txBody>
      </p:sp>
      <p:sp>
        <p:nvSpPr>
          <p:cNvPr id="1372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25B4DF-1A09-8A48-9C44-2F2C0D92E8C7}" type="slidenum">
              <a:rPr lang="en-US"/>
              <a:pPr eaLnBrk="1" hangingPunct="1"/>
              <a:t>130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pi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pig</a:t>
            </a:r>
          </a:p>
        </p:txBody>
      </p:sp>
      <p:sp>
        <p:nvSpPr>
          <p:cNvPr id="1382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6A38908-3C50-1E48-AB5A-51D0633468B6}" type="slidenum">
              <a:rPr lang="en-US"/>
              <a:pPr eaLnBrk="1" hangingPunct="1"/>
              <a:t>131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Hou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house</a:t>
            </a:r>
          </a:p>
        </p:txBody>
      </p:sp>
      <p:sp>
        <p:nvSpPr>
          <p:cNvPr id="1392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24D36B8-D481-DD4B-A23C-7E21392C40CB}" type="slidenum">
              <a:rPr lang="en-US"/>
              <a:pPr eaLnBrk="1" hangingPunct="1"/>
              <a:t>132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HotAirBallo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hot air balloon</a:t>
            </a:r>
          </a:p>
        </p:txBody>
      </p:sp>
      <p:sp>
        <p:nvSpPr>
          <p:cNvPr id="1402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59EE104-BFAF-E34F-B315-970FA793AF52}" type="slidenum">
              <a:rPr lang="en-US"/>
              <a:pPr eaLnBrk="1" hangingPunct="1"/>
              <a:t>133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Har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harp</a:t>
            </a:r>
          </a:p>
        </p:txBody>
      </p:sp>
      <p:sp>
        <p:nvSpPr>
          <p:cNvPr id="1413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F610E0-1E30-D542-A03F-52E97660950F}" type="slidenum">
              <a:rPr lang="en-US"/>
              <a:pPr eaLnBrk="1" hangingPunct="1"/>
              <a:t>134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de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deer</a:t>
            </a:r>
          </a:p>
        </p:txBody>
      </p:sp>
      <p:sp>
        <p:nvSpPr>
          <p:cNvPr id="1423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4E1217E-9410-E04F-B714-8EF17659B31B}" type="slidenum">
              <a:rPr lang="en-US"/>
              <a:pPr eaLnBrk="1" hangingPunct="1"/>
              <a:t>135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Candlesti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candlestick</a:t>
            </a:r>
          </a:p>
        </p:txBody>
      </p:sp>
      <p:sp>
        <p:nvSpPr>
          <p:cNvPr id="1433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385C976-1347-3947-B519-E4CAF2A11099}" type="slidenum">
              <a:rPr lang="en-US"/>
              <a:pPr eaLnBrk="1" hangingPunct="1"/>
              <a:t>136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 descr="Pip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pipe</a:t>
            </a:r>
          </a:p>
        </p:txBody>
      </p:sp>
      <p:sp>
        <p:nvSpPr>
          <p:cNvPr id="1443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1BBA129-8DA6-1A49-80FE-F73A67408CD0}" type="slidenum">
              <a:rPr lang="en-US"/>
              <a:pPr eaLnBrk="1" hangingPunct="1"/>
              <a:t>137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bel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bell</a:t>
            </a:r>
          </a:p>
        </p:txBody>
      </p:sp>
      <p:sp>
        <p:nvSpPr>
          <p:cNvPr id="1454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1A6FD26-5F19-2849-9419-10D2AA0D4F7A}" type="slidenum">
              <a:rPr lang="en-US"/>
              <a:pPr eaLnBrk="1" hangingPunct="1"/>
              <a:t>138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n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ant</a:t>
            </a:r>
          </a:p>
        </p:txBody>
      </p:sp>
      <p:sp>
        <p:nvSpPr>
          <p:cNvPr id="174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A9B54C7-24B9-F54D-936F-F6497EFE88D5}" type="slidenum">
              <a:rPr lang="en-US"/>
              <a:pPr eaLnBrk="1" hangingPunct="1"/>
              <a:t>13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 descr="Rocket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rocket</a:t>
            </a:r>
          </a:p>
        </p:txBody>
      </p:sp>
      <p:sp>
        <p:nvSpPr>
          <p:cNvPr id="1464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728E6B9-B885-4C44-B7BA-9DEB1CC83DF1}" type="slidenum">
              <a:rPr lang="en-US"/>
              <a:pPr eaLnBrk="1" hangingPunct="1"/>
              <a:t>139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cardina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cardinal</a:t>
            </a:r>
          </a:p>
        </p:txBody>
      </p:sp>
      <p:sp>
        <p:nvSpPr>
          <p:cNvPr id="1474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0A45CD1-E8D9-B54B-BDF5-7A67A4AEE27F}" type="slidenum">
              <a:rPr lang="en-US"/>
              <a:pPr eaLnBrk="1" hangingPunct="1"/>
              <a:t>140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Brea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bread</a:t>
            </a:r>
          </a:p>
        </p:txBody>
      </p:sp>
      <p:sp>
        <p:nvSpPr>
          <p:cNvPr id="1484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EA6D87-17A6-D940-A8C4-AED674C09B2D}" type="slidenum">
              <a:rPr lang="en-US"/>
              <a:pPr eaLnBrk="1" hangingPunct="1"/>
              <a:t>141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 descr="Tab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table</a:t>
            </a:r>
          </a:p>
        </p:txBody>
      </p:sp>
      <p:sp>
        <p:nvSpPr>
          <p:cNvPr id="1495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0F9AAE3-8149-5E40-9C74-BE8331AF5AC9}" type="slidenum">
              <a:rPr lang="en-US"/>
              <a:pPr eaLnBrk="1" hangingPunct="1"/>
              <a:t>142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 descr="Ostrich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ostrich</a:t>
            </a:r>
          </a:p>
        </p:txBody>
      </p:sp>
      <p:sp>
        <p:nvSpPr>
          <p:cNvPr id="1505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768833E-16A7-0B4A-85A5-6A4E669C7AF3}" type="slidenum">
              <a:rPr lang="en-US"/>
              <a:pPr eaLnBrk="1" hangingPunct="1"/>
              <a:t>143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Scissors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scissors</a:t>
            </a:r>
          </a:p>
        </p:txBody>
      </p:sp>
      <p:sp>
        <p:nvSpPr>
          <p:cNvPr id="1515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5E1DAEC-4FED-4D43-8C8F-504BF3F6EBE2}" type="slidenum">
              <a:rPr lang="en-US"/>
              <a:pPr eaLnBrk="1" hangingPunct="1"/>
              <a:t>144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 descr="pengui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penguin</a:t>
            </a:r>
          </a:p>
        </p:txBody>
      </p:sp>
      <p:sp>
        <p:nvSpPr>
          <p:cNvPr id="1525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51F012-E05D-4D4B-87A4-644DA37A3C3B}" type="slidenum">
              <a:rPr lang="en-US"/>
              <a:pPr eaLnBrk="1" hangingPunct="1"/>
              <a:t>145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Revolv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revolver</a:t>
            </a:r>
          </a:p>
        </p:txBody>
      </p:sp>
      <p:sp>
        <p:nvSpPr>
          <p:cNvPr id="1536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EDDDD95-ED41-544B-A497-C4A430291CFF}" type="slidenum">
              <a:rPr lang="en-US"/>
              <a:pPr eaLnBrk="1" hangingPunct="1"/>
              <a:t>146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 descr="Violin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violin</a:t>
            </a:r>
          </a:p>
        </p:txBody>
      </p:sp>
      <p:sp>
        <p:nvSpPr>
          <p:cNvPr id="1546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251944-1BC8-4146-A24E-766AF96FE3A4}" type="slidenum">
              <a:rPr lang="en-US"/>
              <a:pPr eaLnBrk="1" hangingPunct="1"/>
              <a:t>147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Teepe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teepee</a:t>
            </a:r>
          </a:p>
        </p:txBody>
      </p:sp>
      <p:sp>
        <p:nvSpPr>
          <p:cNvPr id="1556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64E83D-AB12-A746-A097-194C56C099E6}" type="slidenum">
              <a:rPr lang="en-US"/>
              <a:pPr eaLnBrk="1" hangingPunct="1"/>
              <a:t>148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Pal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52413"/>
            <a:ext cx="6351587" cy="63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palm tree</a:t>
            </a:r>
          </a:p>
        </p:txBody>
      </p:sp>
      <p:sp>
        <p:nvSpPr>
          <p:cNvPr id="184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38B929-A286-4345-B1BA-53FC3137EA6C}" type="slidenum">
              <a:rPr lang="en-US"/>
              <a:pPr eaLnBrk="1" hangingPunct="1"/>
              <a:t>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Dragonfly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dragonfly</a:t>
            </a:r>
          </a:p>
        </p:txBody>
      </p:sp>
      <p:sp>
        <p:nvSpPr>
          <p:cNvPr id="1566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79A202C-25AB-3445-A580-298E430BD296}" type="slidenum">
              <a:rPr lang="en-US"/>
              <a:pPr eaLnBrk="1" hangingPunct="1"/>
              <a:t>149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 descr="Windmil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windmill</a:t>
            </a:r>
          </a:p>
        </p:txBody>
      </p:sp>
      <p:sp>
        <p:nvSpPr>
          <p:cNvPr id="1577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270C2B4-7F38-A741-96FB-B8F18901573A}" type="slidenum">
              <a:rPr lang="en-US"/>
              <a:pPr eaLnBrk="1" hangingPunct="1"/>
              <a:t>150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4" descr="comb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comb</a:t>
            </a:r>
          </a:p>
        </p:txBody>
      </p:sp>
      <p:sp>
        <p:nvSpPr>
          <p:cNvPr id="1587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905E55-FC2E-3B4C-ABFC-FB0D8EA3C191}" type="slidenum">
              <a:rPr lang="en-US"/>
              <a:pPr eaLnBrk="1" hangingPunct="1"/>
              <a:t>151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4" descr="Came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camel</a:t>
            </a:r>
          </a:p>
        </p:txBody>
      </p:sp>
      <p:sp>
        <p:nvSpPr>
          <p:cNvPr id="1597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570F9D-160D-7E41-A2AC-5D5979CB1D8E}" type="slidenum">
              <a:rPr lang="en-US"/>
              <a:pPr eaLnBrk="1" hangingPunct="1"/>
              <a:t>152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 descr="Tre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tree</a:t>
            </a:r>
          </a:p>
        </p:txBody>
      </p:sp>
      <p:sp>
        <p:nvSpPr>
          <p:cNvPr id="1607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08416DA-4051-2C4A-BB96-0D88592D5265}" type="slidenum">
              <a:rPr lang="en-US"/>
              <a:pPr eaLnBrk="1" hangingPunct="1"/>
              <a:t>153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4" descr="Tricyc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tricycle</a:t>
            </a:r>
          </a:p>
        </p:txBody>
      </p:sp>
      <p:sp>
        <p:nvSpPr>
          <p:cNvPr id="1617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C33E37-5D44-F847-BCF3-2240C239C635}" type="slidenum">
              <a:rPr lang="en-US"/>
              <a:pPr eaLnBrk="1" hangingPunct="1"/>
              <a:t>154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4" descr="Footbal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football</a:t>
            </a:r>
          </a:p>
        </p:txBody>
      </p:sp>
      <p:sp>
        <p:nvSpPr>
          <p:cNvPr id="1628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25C933-2A79-E047-B7CF-49FA77D00EB7}" type="slidenum">
              <a:rPr lang="en-US"/>
              <a:pPr eaLnBrk="1" hangingPunct="1"/>
              <a:t>155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 descr="umbrella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umbrella</a:t>
            </a:r>
          </a:p>
        </p:txBody>
      </p:sp>
      <p:sp>
        <p:nvSpPr>
          <p:cNvPr id="1638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C0ED94-263F-ED43-8664-24B7DB1AA0FA}" type="slidenum">
              <a:rPr lang="en-US"/>
              <a:pPr eaLnBrk="1" hangingPunct="1"/>
              <a:t>156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 descr="GarbageTruck6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garbage truck</a:t>
            </a:r>
          </a:p>
        </p:txBody>
      </p:sp>
      <p:sp>
        <p:nvSpPr>
          <p:cNvPr id="1648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FF1333-3FF2-F844-A8EE-7914740F08DF}" type="slidenum">
              <a:rPr lang="en-US"/>
              <a:pPr eaLnBrk="1" hangingPunct="1"/>
              <a:t>157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SignalLigh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signal light</a:t>
            </a:r>
          </a:p>
        </p:txBody>
      </p:sp>
      <p:sp>
        <p:nvSpPr>
          <p:cNvPr id="1658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197C4E-35E8-4B48-AAC8-98AFCF7E05BC}" type="slidenum">
              <a:rPr lang="en-US"/>
              <a:pPr eaLnBrk="1" hangingPunct="1"/>
              <a:t>158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ow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bow (ribbon)</a:t>
            </a:r>
          </a:p>
        </p:txBody>
      </p:sp>
      <p:sp>
        <p:nvSpPr>
          <p:cNvPr id="194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B2EED28-B2B0-4E47-946D-9456ED5CAE53}" type="slidenum">
              <a:rPr lang="en-US"/>
              <a:pPr eaLnBrk="1" hangingPunct="1"/>
              <a:t>15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 descr="CementTru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cement truck</a:t>
            </a:r>
          </a:p>
        </p:txBody>
      </p:sp>
      <p:sp>
        <p:nvSpPr>
          <p:cNvPr id="1669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8D8A9CA-DE61-ED4D-893B-82FB310327EE}" type="slidenum">
              <a:rPr lang="en-US"/>
              <a:pPr eaLnBrk="1" hangingPunct="1"/>
              <a:t>159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4" descr="swa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swan</a:t>
            </a:r>
          </a:p>
        </p:txBody>
      </p:sp>
      <p:sp>
        <p:nvSpPr>
          <p:cNvPr id="1679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6B516D-7356-234A-B47D-CEE2977E0A30}" type="slidenum">
              <a:rPr lang="en-US"/>
              <a:pPr eaLnBrk="1" hangingPunct="1"/>
              <a:t>160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 descr="GardeningShear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gardening shears</a:t>
            </a:r>
          </a:p>
        </p:txBody>
      </p:sp>
      <p:sp>
        <p:nvSpPr>
          <p:cNvPr id="1689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33F510-6676-444D-A41B-7B9A6D840C11}" type="slidenum">
              <a:rPr lang="en-US"/>
              <a:pPr eaLnBrk="1" hangingPunct="1"/>
              <a:t>161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carrot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carrot</a:t>
            </a:r>
          </a:p>
        </p:txBody>
      </p:sp>
      <p:sp>
        <p:nvSpPr>
          <p:cNvPr id="1699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9CED5FE-5343-AD45-A890-87EFB617B213}" type="slidenum">
              <a:rPr lang="en-US"/>
              <a:pPr eaLnBrk="1" hangingPunct="1"/>
              <a:t>162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4" descr="teddybea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teddy bear</a:t>
            </a:r>
          </a:p>
        </p:txBody>
      </p:sp>
      <p:sp>
        <p:nvSpPr>
          <p:cNvPr id="1710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A766A5-71AE-4549-907A-32233EC8738A}" type="slidenum">
              <a:rPr lang="en-US"/>
              <a:pPr eaLnBrk="1" hangingPunct="1"/>
              <a:t>163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Trombone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trombone</a:t>
            </a:r>
          </a:p>
        </p:txBody>
      </p:sp>
      <p:sp>
        <p:nvSpPr>
          <p:cNvPr id="1720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F8DA430-E2EB-204B-B2E7-6F845168CE15}" type="slidenum">
              <a:rPr lang="en-US"/>
              <a:pPr eaLnBrk="1" hangingPunct="1"/>
              <a:t>164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WineBott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wine bottle</a:t>
            </a:r>
          </a:p>
        </p:txBody>
      </p:sp>
      <p:sp>
        <p:nvSpPr>
          <p:cNvPr id="1730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FA1C44-30EC-E746-8D54-26F55645AC09}" type="slidenum">
              <a:rPr lang="en-US"/>
              <a:pPr eaLnBrk="1" hangingPunct="1"/>
              <a:t>165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4" descr="Lighthous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lighthouse</a:t>
            </a:r>
          </a:p>
        </p:txBody>
      </p:sp>
      <p:sp>
        <p:nvSpPr>
          <p:cNvPr id="1740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EBEDA3F-65CB-D84F-A675-2942D49A7AB3}" type="slidenum">
              <a:rPr lang="en-US"/>
              <a:pPr eaLnBrk="1" hangingPunct="1"/>
              <a:t>166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 descr="ca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cat</a:t>
            </a:r>
          </a:p>
        </p:txBody>
      </p:sp>
      <p:sp>
        <p:nvSpPr>
          <p:cNvPr id="175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DA09A1D-546F-7844-B44B-36D25D40838C}" type="slidenum">
              <a:rPr lang="en-US"/>
              <a:pPr eaLnBrk="1" hangingPunct="1"/>
              <a:t>167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4" descr="Spatula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spatula</a:t>
            </a:r>
          </a:p>
        </p:txBody>
      </p:sp>
      <p:sp>
        <p:nvSpPr>
          <p:cNvPr id="1761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8421042-180C-9443-88D6-2A2D60623E4B}" type="slidenum">
              <a:rPr lang="en-US"/>
              <a:pPr eaLnBrk="1" hangingPunct="1"/>
              <a:t>168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Wheelchai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wheelchair</a:t>
            </a:r>
          </a:p>
        </p:txBody>
      </p:sp>
      <p:sp>
        <p:nvSpPr>
          <p:cNvPr id="204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98C713E-A9B2-BF40-ABE0-40CBC0DC42E3}" type="slidenum">
              <a:rPr lang="en-US"/>
              <a:pPr eaLnBrk="1" hangingPunct="1"/>
              <a:t>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8" name="Picture 6" descr="ChristmasTre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52413"/>
            <a:ext cx="6351587" cy="63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Christmas tree</a:t>
            </a:r>
          </a:p>
        </p:txBody>
      </p:sp>
      <p:sp>
        <p:nvSpPr>
          <p:cNvPr id="1771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B8FE12E-BC21-9047-9A6E-742B2300438C}" type="slidenum">
              <a:rPr lang="en-US"/>
              <a:pPr eaLnBrk="1" hangingPunct="1"/>
              <a:t>169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4" descr="Broom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broom</a:t>
            </a:r>
          </a:p>
        </p:txBody>
      </p:sp>
      <p:sp>
        <p:nvSpPr>
          <p:cNvPr id="1781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741928F-84B3-CF46-9972-E2F23315F461}" type="slidenum">
              <a:rPr lang="en-US"/>
              <a:pPr eaLnBrk="1" hangingPunct="1"/>
              <a:t>170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4" descr="plyer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pliers</a:t>
            </a:r>
          </a:p>
        </p:txBody>
      </p:sp>
      <p:sp>
        <p:nvSpPr>
          <p:cNvPr id="1792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0EA94F-6F1F-4946-AF49-4781E417C04B}" type="slidenum">
              <a:rPr lang="en-US"/>
              <a:pPr eaLnBrk="1" hangingPunct="1"/>
              <a:t>171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4" descr="Yok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yoke</a:t>
            </a:r>
          </a:p>
        </p:txBody>
      </p:sp>
      <p:sp>
        <p:nvSpPr>
          <p:cNvPr id="1802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FBD1A01-520E-DE4E-B943-93DD2D33F869}" type="slidenum">
              <a:rPr lang="en-US"/>
              <a:pPr eaLnBrk="1" hangingPunct="1"/>
              <a:t>172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4" descr="Swor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sword</a:t>
            </a:r>
          </a:p>
        </p:txBody>
      </p:sp>
      <p:sp>
        <p:nvSpPr>
          <p:cNvPr id="1812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110D143-75CC-6147-8034-BA4A81BE1A2B}" type="slidenum">
              <a:rPr lang="en-US"/>
              <a:pPr eaLnBrk="1" hangingPunct="1"/>
              <a:t>173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" descr="frenchhor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French horn</a:t>
            </a:r>
          </a:p>
        </p:txBody>
      </p:sp>
      <p:sp>
        <p:nvSpPr>
          <p:cNvPr id="1822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C33F1B-3CC1-4A49-8588-8505CD302135}" type="slidenum">
              <a:rPr lang="en-US"/>
              <a:pPr eaLnBrk="1" hangingPunct="1"/>
              <a:t>174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4" descr="Watc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watch</a:t>
            </a:r>
          </a:p>
        </p:txBody>
      </p:sp>
      <p:sp>
        <p:nvSpPr>
          <p:cNvPr id="1833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D25A5CC-DD51-DA4B-82FD-72B6F15566C2}" type="slidenum">
              <a:rPr lang="en-US"/>
              <a:pPr eaLnBrk="1" hangingPunct="1"/>
              <a:t>175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4" descr="Binocular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binoculars</a:t>
            </a:r>
          </a:p>
        </p:txBody>
      </p:sp>
      <p:sp>
        <p:nvSpPr>
          <p:cNvPr id="1843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7DAA301-CC5A-5E4C-9F60-A26518845368}" type="slidenum">
              <a:rPr lang="en-US"/>
              <a:pPr eaLnBrk="1" hangingPunct="1"/>
              <a:t>176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4" descr="funne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funnel</a:t>
            </a:r>
          </a:p>
        </p:txBody>
      </p:sp>
      <p:sp>
        <p:nvSpPr>
          <p:cNvPr id="1853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C9D2B00-BC2E-B941-A3B9-D818266D660E}" type="slidenum">
              <a:rPr lang="en-US"/>
              <a:pPr eaLnBrk="1" hangingPunct="1"/>
              <a:t>177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4" descr="Ladl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ladle</a:t>
            </a:r>
          </a:p>
        </p:txBody>
      </p:sp>
      <p:sp>
        <p:nvSpPr>
          <p:cNvPr id="1863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E08DF84-E05D-714E-ACDA-B9CBF80C7D3E}" type="slidenum">
              <a:rPr lang="en-US"/>
              <a:pPr eaLnBrk="1" hangingPunct="1"/>
              <a:t>178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andMix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hand mixer</a:t>
            </a:r>
          </a:p>
        </p:txBody>
      </p:sp>
      <p:sp>
        <p:nvSpPr>
          <p:cNvPr id="215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BF8388B-2FA7-2A4B-8159-D36902E3F9BA}" type="slidenum">
              <a:rPr lang="en-US"/>
              <a:pPr eaLnBrk="1" hangingPunct="1"/>
              <a:t>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 descr="Hammo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hammock</a:t>
            </a:r>
          </a:p>
        </p:txBody>
      </p:sp>
      <p:sp>
        <p:nvSpPr>
          <p:cNvPr id="1873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D48BE2-1723-3248-AE7E-E294661C9BE5}" type="slidenum">
              <a:rPr lang="en-US"/>
              <a:pPr eaLnBrk="1" hangingPunct="1"/>
              <a:t>179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4" descr="Dar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dart</a:t>
            </a:r>
          </a:p>
        </p:txBody>
      </p:sp>
      <p:sp>
        <p:nvSpPr>
          <p:cNvPr id="1884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6DA260-671F-E940-9537-B76EA858539B}" type="slidenum">
              <a:rPr lang="en-US"/>
              <a:pPr eaLnBrk="1" hangingPunct="1"/>
              <a:t>180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 descr="roost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rooster</a:t>
            </a:r>
          </a:p>
        </p:txBody>
      </p:sp>
      <p:sp>
        <p:nvSpPr>
          <p:cNvPr id="1894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81FA7A-10F2-3347-90E7-1765A6EB9FC4}" type="slidenum">
              <a:rPr lang="en-US"/>
              <a:pPr eaLnBrk="1" hangingPunct="1"/>
              <a:t>181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4" descr="fox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fox</a:t>
            </a:r>
          </a:p>
        </p:txBody>
      </p:sp>
      <p:sp>
        <p:nvSpPr>
          <p:cNvPr id="1904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839F5D-62F5-1F45-9695-8139AF93176F}" type="slidenum">
              <a:rPr lang="en-US"/>
              <a:pPr eaLnBrk="1" hangingPunct="1"/>
              <a:t>182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 descr="Paintbrus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paintbrush</a:t>
            </a:r>
          </a:p>
        </p:txBody>
      </p:sp>
      <p:sp>
        <p:nvSpPr>
          <p:cNvPr id="1914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62D3F74-DD0C-364B-9F54-FBD1BE95CD2C}" type="slidenum">
              <a:rPr lang="en-US"/>
              <a:pPr eaLnBrk="1" hangingPunct="1"/>
              <a:t>183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4" descr="goat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goat</a:t>
            </a:r>
          </a:p>
        </p:txBody>
      </p:sp>
      <p:sp>
        <p:nvSpPr>
          <p:cNvPr id="1925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1D69CBE-99D6-D442-A8B1-5405B8C52D2B}" type="slidenum">
              <a:rPr lang="en-US"/>
              <a:pPr eaLnBrk="1" hangingPunct="1"/>
              <a:t>184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giraffe</a:t>
            </a:r>
          </a:p>
        </p:txBody>
      </p:sp>
      <p:sp>
        <p:nvSpPr>
          <p:cNvPr id="3010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CC29A7-97FC-7840-A31A-F801EB1E744B}" type="slidenum">
              <a:rPr lang="en-US"/>
              <a:pPr eaLnBrk="1" hangingPunct="1"/>
              <a:t>185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0"/>
            <a:ext cx="5060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94392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4" descr="Compas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compass</a:t>
            </a:r>
          </a:p>
        </p:txBody>
      </p:sp>
      <p:sp>
        <p:nvSpPr>
          <p:cNvPr id="1945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2185F2-9EE5-3347-9B42-D6227EC82C98}" type="slidenum">
              <a:rPr lang="en-US"/>
              <a:pPr eaLnBrk="1" hangingPunct="1"/>
              <a:t>186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 descr="Flaming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flamingo</a:t>
            </a:r>
          </a:p>
        </p:txBody>
      </p:sp>
      <p:sp>
        <p:nvSpPr>
          <p:cNvPr id="1955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0DF68E3-07D0-C04C-8F94-10A27CD25732}" type="slidenum">
              <a:rPr lang="en-US"/>
              <a:pPr eaLnBrk="1" hangingPunct="1"/>
              <a:t>187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4" descr="Bow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bow (weapon)</a:t>
            </a:r>
          </a:p>
        </p:txBody>
      </p:sp>
      <p:sp>
        <p:nvSpPr>
          <p:cNvPr id="1966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E21DE4C-5EE4-B644-92FA-C03228E43D0C}" type="slidenum">
              <a:rPr lang="en-US"/>
              <a:pPr eaLnBrk="1" hangingPunct="1"/>
              <a:t>188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Va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vase</a:t>
            </a:r>
          </a:p>
        </p:txBody>
      </p:sp>
      <p:sp>
        <p:nvSpPr>
          <p:cNvPr id="225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F495A6-A1FC-F64A-8F03-CCDB9D369D3F}" type="slidenum">
              <a:rPr lang="en-US"/>
              <a:pPr eaLnBrk="1" hangingPunct="1"/>
              <a:t>18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4" descr="Ladd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ladder</a:t>
            </a:r>
          </a:p>
        </p:txBody>
      </p:sp>
      <p:sp>
        <p:nvSpPr>
          <p:cNvPr id="1976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1DD5676-12B2-3743-A0AE-1ADE18F851F1}" type="slidenum">
              <a:rPr lang="en-US"/>
              <a:pPr eaLnBrk="1" hangingPunct="1"/>
              <a:t>189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4" descr="Birthday Cake 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birthday cake</a:t>
            </a:r>
          </a:p>
        </p:txBody>
      </p:sp>
      <p:sp>
        <p:nvSpPr>
          <p:cNvPr id="1986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F87A2A-9D57-8E44-A4AB-883190F9F166}" type="slidenum">
              <a:rPr lang="en-US"/>
              <a:pPr eaLnBrk="1" hangingPunct="1"/>
              <a:t>190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 descr="spid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spider</a:t>
            </a:r>
          </a:p>
        </p:txBody>
      </p:sp>
      <p:sp>
        <p:nvSpPr>
          <p:cNvPr id="1996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78AAA6B-D8E2-D24B-BD2D-8C25A5ECF192}" type="slidenum">
              <a:rPr lang="en-US"/>
              <a:pPr eaLnBrk="1" hangingPunct="1"/>
              <a:t>191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lobster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lobster</a:t>
            </a:r>
          </a:p>
        </p:txBody>
      </p:sp>
      <p:sp>
        <p:nvSpPr>
          <p:cNvPr id="2007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0761AA-FD8D-D947-A75A-B21E92405210}" type="slidenum">
              <a:rPr lang="en-US"/>
              <a:pPr eaLnBrk="1" hangingPunct="1"/>
              <a:t>192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4" descr="cow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cow</a:t>
            </a:r>
          </a:p>
        </p:txBody>
      </p:sp>
      <p:sp>
        <p:nvSpPr>
          <p:cNvPr id="2017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0F5D41-772E-1142-9735-89021734369E}" type="slidenum">
              <a:rPr lang="en-US"/>
              <a:pPr eaLnBrk="1" hangingPunct="1"/>
              <a:t>193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" descr="IceSkate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ice skates</a:t>
            </a:r>
          </a:p>
        </p:txBody>
      </p:sp>
      <p:sp>
        <p:nvSpPr>
          <p:cNvPr id="2027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F697E03-C83D-874A-B99A-40930B7E17AC}" type="slidenum">
              <a:rPr lang="en-US"/>
              <a:pPr eaLnBrk="1" hangingPunct="1"/>
              <a:t>194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4" descr="ParkBenc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park bench</a:t>
            </a:r>
          </a:p>
        </p:txBody>
      </p:sp>
      <p:sp>
        <p:nvSpPr>
          <p:cNvPr id="2037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12DCE4-D23F-854C-9C65-1724DCD38BED}" type="slidenum">
              <a:rPr lang="en-US"/>
              <a:pPr eaLnBrk="1" hangingPunct="1"/>
              <a:t>195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4" descr="rabbit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rabbit</a:t>
            </a:r>
          </a:p>
        </p:txBody>
      </p:sp>
      <p:sp>
        <p:nvSpPr>
          <p:cNvPr id="2048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6DE214-BE50-774F-86DE-6758D835D1AD}" type="slidenum">
              <a:rPr lang="en-US"/>
              <a:pPr eaLnBrk="1" hangingPunct="1"/>
              <a:t>196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4" descr="Schoolbu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school bus</a:t>
            </a:r>
          </a:p>
        </p:txBody>
      </p:sp>
      <p:sp>
        <p:nvSpPr>
          <p:cNvPr id="2058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8BD9CC3-64FA-EA40-A0E1-4CC6682876C1}" type="slidenum">
              <a:rPr lang="en-US"/>
              <a:pPr eaLnBrk="1" hangingPunct="1"/>
              <a:t>197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 descr="Fishing hook2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fishing hook</a:t>
            </a:r>
          </a:p>
        </p:txBody>
      </p:sp>
      <p:sp>
        <p:nvSpPr>
          <p:cNvPr id="2068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83D736-1B1F-B941-A7E0-57561950BB62}" type="slidenum">
              <a:rPr lang="en-US"/>
              <a:pPr eaLnBrk="1" hangingPunct="1"/>
              <a:t>198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itcher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pitcher</a:t>
            </a:r>
          </a:p>
        </p:txBody>
      </p:sp>
      <p:sp>
        <p:nvSpPr>
          <p:cNvPr id="51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78EF03-3812-9C44-95EC-C53E58C6D763}" type="slidenum">
              <a:rPr lang="en-US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Dumbel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dumbbell</a:t>
            </a:r>
          </a:p>
        </p:txBody>
      </p:sp>
      <p:sp>
        <p:nvSpPr>
          <p:cNvPr id="235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69F782-3FFF-B942-9CC5-0E1AC7C96B06}" type="slidenum">
              <a:rPr lang="en-US"/>
              <a:pPr eaLnBrk="1" hangingPunct="1"/>
              <a:t>19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4" descr="octopus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octopus</a:t>
            </a:r>
          </a:p>
        </p:txBody>
      </p:sp>
      <p:sp>
        <p:nvSpPr>
          <p:cNvPr id="2078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153E5F6-CCAF-DB45-8B5B-5FFD99E972DB}" type="slidenum">
              <a:rPr lang="en-US"/>
              <a:pPr eaLnBrk="1" hangingPunct="1"/>
              <a:t>199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4" descr="Lam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lamp</a:t>
            </a:r>
          </a:p>
        </p:txBody>
      </p:sp>
      <p:sp>
        <p:nvSpPr>
          <p:cNvPr id="2089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6C176D9-1A9A-2C4E-A518-4EA9AC102FF2}" type="slidenum">
              <a:rPr lang="en-US"/>
              <a:pPr eaLnBrk="1" hangingPunct="1"/>
              <a:t>200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4" descr="FireHydran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fire hydrant</a:t>
            </a:r>
          </a:p>
        </p:txBody>
      </p:sp>
      <p:sp>
        <p:nvSpPr>
          <p:cNvPr id="2099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53D3DE-C1E6-0645-8122-929466083BC4}" type="slidenum">
              <a:rPr lang="en-US"/>
              <a:pPr eaLnBrk="1" hangingPunct="1"/>
              <a:t>201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 descr="caterpilla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caterpillar</a:t>
            </a:r>
          </a:p>
        </p:txBody>
      </p:sp>
      <p:sp>
        <p:nvSpPr>
          <p:cNvPr id="2109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212E759-52B3-0343-809E-18CB1995A177}" type="slidenum">
              <a:rPr lang="en-US"/>
              <a:pPr eaLnBrk="1" hangingPunct="1"/>
              <a:t>202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4" descr="feath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feather</a:t>
            </a:r>
          </a:p>
        </p:txBody>
      </p:sp>
      <p:sp>
        <p:nvSpPr>
          <p:cNvPr id="2119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52EA40A-5590-7145-88F0-8AFFA6557625}" type="slidenum">
              <a:rPr lang="en-US"/>
              <a:pPr eaLnBrk="1" hangingPunct="1"/>
              <a:t>203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 descr="mailbox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mailbox</a:t>
            </a:r>
          </a:p>
        </p:txBody>
      </p:sp>
      <p:sp>
        <p:nvSpPr>
          <p:cNvPr id="2129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D3F46FC-2F80-6548-8E34-C985553EAF93}" type="slidenum">
              <a:rPr lang="en-US"/>
              <a:pPr eaLnBrk="1" hangingPunct="1"/>
              <a:t>204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4" descr="Rin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ring</a:t>
            </a:r>
          </a:p>
        </p:txBody>
      </p:sp>
      <p:sp>
        <p:nvSpPr>
          <p:cNvPr id="2140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2A75365-FEB2-B34E-92BC-5C60C66BF0F8}" type="slidenum">
              <a:rPr lang="en-US"/>
              <a:pPr eaLnBrk="1" hangingPunct="1"/>
              <a:t>205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 descr="Stethoscop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stethoscope</a:t>
            </a:r>
          </a:p>
        </p:txBody>
      </p:sp>
      <p:sp>
        <p:nvSpPr>
          <p:cNvPr id="2150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F0F058-30E3-BF4C-A43A-79217FDA91A1}" type="slidenum">
              <a:rPr lang="en-US"/>
              <a:pPr eaLnBrk="1" hangingPunct="1"/>
              <a:t>206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4" descr="Teleph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telephone</a:t>
            </a:r>
          </a:p>
        </p:txBody>
      </p:sp>
      <p:sp>
        <p:nvSpPr>
          <p:cNvPr id="2160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D07705-3D09-B446-8099-530798064C16}" type="slidenum">
              <a:rPr lang="en-US"/>
              <a:pPr eaLnBrk="1" hangingPunct="1"/>
              <a:t>207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4" descr="Megaph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megaphone</a:t>
            </a:r>
          </a:p>
        </p:txBody>
      </p:sp>
      <p:sp>
        <p:nvSpPr>
          <p:cNvPr id="2170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814C71A-C2E7-6047-B441-E5C63ED7FCBC}" type="slidenum">
              <a:rPr lang="en-US"/>
              <a:pPr eaLnBrk="1" hangingPunct="1"/>
              <a:t>208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Thermomet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thermometer</a:t>
            </a:r>
          </a:p>
        </p:txBody>
      </p:sp>
      <p:sp>
        <p:nvSpPr>
          <p:cNvPr id="245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3883EA-F510-7F4F-9E21-CF781F662FF4}" type="slidenum">
              <a:rPr lang="en-US"/>
              <a:pPr eaLnBrk="1" hangingPunct="1"/>
              <a:t>20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4" descr="golfclub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golf club</a:t>
            </a:r>
          </a:p>
        </p:txBody>
      </p:sp>
      <p:sp>
        <p:nvSpPr>
          <p:cNvPr id="2181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48656E-A0F7-D242-B6CE-664888A9424B}" type="slidenum">
              <a:rPr lang="en-US"/>
              <a:pPr eaLnBrk="1" hangingPunct="1"/>
              <a:t>209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4" descr="Acorn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acorn</a:t>
            </a:r>
          </a:p>
        </p:txBody>
      </p:sp>
      <p:sp>
        <p:nvSpPr>
          <p:cNvPr id="2191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15AD5AA-60C4-E343-9923-222571FE92ED}" type="slidenum">
              <a:rPr lang="en-US"/>
              <a:pPr eaLnBrk="1" hangingPunct="1"/>
              <a:t>210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4" descr="toot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tooth</a:t>
            </a:r>
          </a:p>
        </p:txBody>
      </p:sp>
      <p:sp>
        <p:nvSpPr>
          <p:cNvPr id="2201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370AEF3-690D-E545-A467-F16A777A2F4C}" type="slidenum">
              <a:rPr lang="en-US"/>
              <a:pPr eaLnBrk="1" hangingPunct="1"/>
              <a:t>211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4" descr="C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cone</a:t>
            </a:r>
          </a:p>
        </p:txBody>
      </p:sp>
      <p:sp>
        <p:nvSpPr>
          <p:cNvPr id="2211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42B093F-B5EA-5D48-BADD-B3DB47291F23}" type="slidenum">
              <a:rPr lang="en-US"/>
              <a:pPr eaLnBrk="1" hangingPunct="1"/>
              <a:t>212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 descr="Ratt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rattle</a:t>
            </a:r>
          </a:p>
        </p:txBody>
      </p:sp>
      <p:sp>
        <p:nvSpPr>
          <p:cNvPr id="2222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0134FC-BA67-A746-9208-397E4FE386C2}" type="slidenum">
              <a:rPr lang="en-US"/>
              <a:pPr eaLnBrk="1" hangingPunct="1"/>
              <a:t>213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4" descr="BowlingPi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bowling pin</a:t>
            </a:r>
          </a:p>
        </p:txBody>
      </p:sp>
      <p:sp>
        <p:nvSpPr>
          <p:cNvPr id="2232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BFBA45F-A3A7-A442-83E8-FDA2B6C890ED}" type="slidenum">
              <a:rPr lang="en-US"/>
              <a:pPr eaLnBrk="1" hangingPunct="1"/>
              <a:t>214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4" descr="battery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battery</a:t>
            </a:r>
          </a:p>
        </p:txBody>
      </p:sp>
      <p:sp>
        <p:nvSpPr>
          <p:cNvPr id="2242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E444F53-5D5B-B54B-81AF-2B780AF86124}" type="slidenum">
              <a:rPr lang="en-US"/>
              <a:pPr eaLnBrk="1" hangingPunct="1"/>
              <a:t>215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4" descr="Seahor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seahorse</a:t>
            </a:r>
          </a:p>
        </p:txBody>
      </p:sp>
      <p:sp>
        <p:nvSpPr>
          <p:cNvPr id="2252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4F5FDD8-7110-684B-AEF5-A3D476E5B491}" type="slidenum">
              <a:rPr lang="en-US"/>
              <a:pPr eaLnBrk="1" hangingPunct="1"/>
              <a:t>216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4" descr="Helme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helmet</a:t>
            </a:r>
          </a:p>
        </p:txBody>
      </p:sp>
      <p:sp>
        <p:nvSpPr>
          <p:cNvPr id="2263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A1E177-18AC-1B4D-BDC0-534B57FFB46D}" type="slidenum">
              <a:rPr lang="en-US"/>
              <a:pPr eaLnBrk="1" hangingPunct="1"/>
              <a:t>217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4" descr="Cra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crane</a:t>
            </a:r>
          </a:p>
        </p:txBody>
      </p:sp>
      <p:sp>
        <p:nvSpPr>
          <p:cNvPr id="2273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1209A2-DB3E-F740-920E-D1F02DD2E707}" type="slidenum">
              <a:rPr lang="en-US"/>
              <a:pPr eaLnBrk="1" hangingPunct="1"/>
              <a:t>218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wagon</a:t>
            </a:r>
          </a:p>
        </p:txBody>
      </p:sp>
      <p:sp>
        <p:nvSpPr>
          <p:cNvPr id="3020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C291F2-BCB0-C541-A310-16F0A0C47A1F}" type="slidenum">
              <a:rPr lang="en-US"/>
              <a:pPr eaLnBrk="1" hangingPunct="1"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2500"/>
            <a:ext cx="9144000" cy="239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62966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4" descr="Protracto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protractor</a:t>
            </a:r>
          </a:p>
        </p:txBody>
      </p:sp>
      <p:sp>
        <p:nvSpPr>
          <p:cNvPr id="2283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261777-FF6E-D646-A7D2-9C9DB9AF00A8}" type="slidenum">
              <a:rPr lang="en-US"/>
              <a:pPr eaLnBrk="1" hangingPunct="1"/>
              <a:t>219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4" descr="Han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hand</a:t>
            </a:r>
          </a:p>
        </p:txBody>
      </p:sp>
      <p:sp>
        <p:nvSpPr>
          <p:cNvPr id="2293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97736D2-0872-1745-A9DE-8A367B768562}" type="slidenum">
              <a:rPr lang="en-US"/>
              <a:pPr eaLnBrk="1" hangingPunct="1"/>
              <a:t>220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4" descr="bridge1c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bridge</a:t>
            </a:r>
          </a:p>
        </p:txBody>
      </p:sp>
      <p:sp>
        <p:nvSpPr>
          <p:cNvPr id="2304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08C7BD4-097F-B94E-862D-41036588ADA7}" type="slidenum">
              <a:rPr lang="en-US"/>
              <a:pPr eaLnBrk="1" hangingPunct="1"/>
              <a:t>221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4" descr="palett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palette</a:t>
            </a:r>
          </a:p>
        </p:txBody>
      </p:sp>
      <p:sp>
        <p:nvSpPr>
          <p:cNvPr id="2314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35E3468-BC5C-AA46-BD5F-344F07B26969}" type="slidenum">
              <a:rPr lang="en-US"/>
              <a:pPr eaLnBrk="1" hangingPunct="1"/>
              <a:t>222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3" descr="spoon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spoon</a:t>
            </a:r>
          </a:p>
        </p:txBody>
      </p:sp>
      <p:sp>
        <p:nvSpPr>
          <p:cNvPr id="2324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48E9F9-6F9E-FD48-A912-8342FA0C80F5}" type="slidenum">
              <a:rPr lang="en-US"/>
              <a:pPr eaLnBrk="1" hangingPunct="1"/>
              <a:t>223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4" descr="fis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fish</a:t>
            </a:r>
          </a:p>
        </p:txBody>
      </p:sp>
      <p:sp>
        <p:nvSpPr>
          <p:cNvPr id="2334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88654F-B634-E140-B3BC-C037B4A081CA}" type="slidenum">
              <a:rPr lang="en-US"/>
              <a:pPr eaLnBrk="1" hangingPunct="1"/>
              <a:t>224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4" descr="anvi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anvil</a:t>
            </a:r>
          </a:p>
        </p:txBody>
      </p:sp>
      <p:sp>
        <p:nvSpPr>
          <p:cNvPr id="2345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BD6BEE5-F244-F646-86E8-41586484117C}" type="slidenum">
              <a:rPr lang="en-US"/>
              <a:pPr eaLnBrk="1" hangingPunct="1"/>
              <a:t>225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4" descr="lightbulb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light bulb</a:t>
            </a:r>
          </a:p>
        </p:txBody>
      </p:sp>
      <p:sp>
        <p:nvSpPr>
          <p:cNvPr id="2355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C30BA04-373A-F146-A588-426602A282FA}" type="slidenum">
              <a:rPr lang="en-US"/>
              <a:pPr eaLnBrk="1" hangingPunct="1"/>
              <a:t>226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4" descr="Saw2a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saw</a:t>
            </a:r>
          </a:p>
        </p:txBody>
      </p:sp>
      <p:sp>
        <p:nvSpPr>
          <p:cNvPr id="2365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2DF7BA3-52DD-9742-9E74-F5565DC17CBC}" type="slidenum">
              <a:rPr lang="en-US"/>
              <a:pPr eaLnBrk="1" hangingPunct="1"/>
              <a:t>227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4" descr="PolarBea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polar bear</a:t>
            </a:r>
          </a:p>
        </p:txBody>
      </p:sp>
      <p:sp>
        <p:nvSpPr>
          <p:cNvPr id="2375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DCAEF2-8239-2B4A-9D65-CBD890BB17ED}" type="slidenum">
              <a:rPr lang="en-US"/>
              <a:pPr eaLnBrk="1" hangingPunct="1"/>
              <a:t>228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glob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globe</a:t>
            </a:r>
          </a:p>
        </p:txBody>
      </p:sp>
      <p:sp>
        <p:nvSpPr>
          <p:cNvPr id="266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89404C-1D7E-A24A-96BA-B8225FE80298}" type="slidenum">
              <a:rPr lang="en-US"/>
              <a:pPr eaLnBrk="1" hangingPunct="1"/>
              <a:t>22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4" descr="asparagu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asparagus</a:t>
            </a:r>
          </a:p>
        </p:txBody>
      </p:sp>
      <p:sp>
        <p:nvSpPr>
          <p:cNvPr id="2385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CF35C6-FA85-B845-983B-638C317E610E}" type="slidenum">
              <a:rPr lang="en-US"/>
              <a:pPr eaLnBrk="1" hangingPunct="1"/>
              <a:t>229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4" descr="Surfboar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surfboard</a:t>
            </a:r>
          </a:p>
        </p:txBody>
      </p:sp>
      <p:sp>
        <p:nvSpPr>
          <p:cNvPr id="2396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31CD80-E0F7-9040-916A-F93452D4F906}" type="slidenum">
              <a:rPr lang="en-US"/>
              <a:pPr eaLnBrk="1" hangingPunct="1"/>
              <a:t>230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4" descr="trumpe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trumpet</a:t>
            </a:r>
          </a:p>
        </p:txBody>
      </p:sp>
      <p:sp>
        <p:nvSpPr>
          <p:cNvPr id="2406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C4FBB3E-B235-6846-B08B-6AE797BCD6CA}" type="slidenum">
              <a:rPr lang="en-US"/>
              <a:pPr eaLnBrk="1" hangingPunct="1"/>
              <a:t>231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4" descr="Cray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crayon</a:t>
            </a:r>
          </a:p>
        </p:txBody>
      </p:sp>
      <p:sp>
        <p:nvSpPr>
          <p:cNvPr id="2416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61C1BEE-5C9C-9341-9CD3-F5DA27CDDC44}" type="slidenum">
              <a:rPr lang="en-US"/>
              <a:pPr eaLnBrk="1" hangingPunct="1"/>
              <a:t>232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4" descr="Cano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canoe</a:t>
            </a:r>
          </a:p>
        </p:txBody>
      </p:sp>
      <p:sp>
        <p:nvSpPr>
          <p:cNvPr id="2426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940C07D-337C-6247-8223-CBA459D39BF0}" type="slidenum">
              <a:rPr lang="en-US"/>
              <a:pPr eaLnBrk="1" hangingPunct="1"/>
              <a:t>233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4" descr="scoot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scooter</a:t>
            </a:r>
          </a:p>
        </p:txBody>
      </p:sp>
      <p:sp>
        <p:nvSpPr>
          <p:cNvPr id="2437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5034CF2-C35A-A243-AC9D-BF1D15DB1426}" type="slidenum">
              <a:rPr lang="en-US"/>
              <a:pPr eaLnBrk="1" hangingPunct="1"/>
              <a:t>234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4" descr="Church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church</a:t>
            </a:r>
          </a:p>
        </p:txBody>
      </p:sp>
      <p:sp>
        <p:nvSpPr>
          <p:cNvPr id="2447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D046C90-A647-734B-887C-9D0EE49A878B}" type="slidenum">
              <a:rPr lang="en-US"/>
              <a:pPr eaLnBrk="1" hangingPunct="1"/>
              <a:t>235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4" descr="Tripo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tripod</a:t>
            </a:r>
          </a:p>
        </p:txBody>
      </p:sp>
      <p:sp>
        <p:nvSpPr>
          <p:cNvPr id="2457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7981318-9692-5E42-B36C-558B343AB71E}" type="slidenum">
              <a:rPr lang="en-US"/>
              <a:pPr eaLnBrk="1" hangingPunct="1"/>
              <a:t>236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4" descr="crab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crab</a:t>
            </a:r>
          </a:p>
        </p:txBody>
      </p:sp>
      <p:sp>
        <p:nvSpPr>
          <p:cNvPr id="2467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1F1525D-D2E1-8B4B-A821-6BD2C0A20FCA}" type="slidenum">
              <a:rPr lang="en-US"/>
              <a:pPr eaLnBrk="1" hangingPunct="1"/>
              <a:t>237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4" descr="hor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horse</a:t>
            </a:r>
          </a:p>
        </p:txBody>
      </p:sp>
      <p:sp>
        <p:nvSpPr>
          <p:cNvPr id="2478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BA26A7-7982-1F49-ABEC-15D85AC5BD54}" type="slidenum">
              <a:rPr lang="en-US"/>
              <a:pPr eaLnBrk="1" hangingPunct="1"/>
              <a:t>238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guita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guitar</a:t>
            </a:r>
          </a:p>
        </p:txBody>
      </p:sp>
      <p:sp>
        <p:nvSpPr>
          <p:cNvPr id="276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AD842C5-7710-2045-A446-E2221ECF07BB}" type="slidenum">
              <a:rPr lang="en-US"/>
              <a:pPr eaLnBrk="1" hangingPunct="1"/>
              <a:t>23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4" descr="Helicopt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helicopter</a:t>
            </a:r>
          </a:p>
        </p:txBody>
      </p:sp>
      <p:sp>
        <p:nvSpPr>
          <p:cNvPr id="2488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7794920-B847-5845-9C65-29EC953E7BC9}" type="slidenum">
              <a:rPr lang="en-US"/>
              <a:pPr eaLnBrk="1" hangingPunct="1"/>
              <a:t>239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4" descr="Axe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axe</a:t>
            </a:r>
          </a:p>
        </p:txBody>
      </p:sp>
      <p:sp>
        <p:nvSpPr>
          <p:cNvPr id="2498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9A2225-F00C-2C44-80CD-D83C712CBF0B}" type="slidenum">
              <a:rPr lang="en-US"/>
              <a:pPr eaLnBrk="1" hangingPunct="1"/>
              <a:t>240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4" descr="Stapl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08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stapler</a:t>
            </a:r>
          </a:p>
        </p:txBody>
      </p:sp>
      <p:sp>
        <p:nvSpPr>
          <p:cNvPr id="2508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EFA1808-92F6-5A47-B8D0-8D7E9EAD7D76}" type="slidenum">
              <a:rPr lang="en-US"/>
              <a:pPr eaLnBrk="1" hangingPunct="1"/>
              <a:t>241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4" descr="Butt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button</a:t>
            </a:r>
          </a:p>
        </p:txBody>
      </p:sp>
      <p:sp>
        <p:nvSpPr>
          <p:cNvPr id="2519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9ACCBA-94BA-D24C-B9D8-5167B1D03023}" type="slidenum">
              <a:rPr lang="en-US"/>
              <a:pPr eaLnBrk="1" hangingPunct="1"/>
              <a:t>242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4" descr="Whis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whisk</a:t>
            </a:r>
          </a:p>
        </p:txBody>
      </p:sp>
      <p:sp>
        <p:nvSpPr>
          <p:cNvPr id="2529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663EF5F-7DD1-8A4D-953B-0A9A858420DA}" type="slidenum">
              <a:rPr lang="en-US"/>
              <a:pPr eaLnBrk="1" hangingPunct="1"/>
              <a:t>243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4" descr="apr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apron</a:t>
            </a:r>
          </a:p>
        </p:txBody>
      </p:sp>
      <p:sp>
        <p:nvSpPr>
          <p:cNvPr id="2539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E6758DC-DFE2-CD4F-BA9C-DB287DB43AC6}" type="slidenum">
              <a:rPr lang="en-US"/>
              <a:pPr eaLnBrk="1" hangingPunct="1"/>
              <a:t>244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4" descr="Chain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chain</a:t>
            </a:r>
          </a:p>
        </p:txBody>
      </p:sp>
      <p:sp>
        <p:nvSpPr>
          <p:cNvPr id="2549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775846-3F89-4D47-AE2C-3DE2424A0B18}" type="slidenum">
              <a:rPr lang="en-US"/>
              <a:pPr eaLnBrk="1" hangingPunct="1"/>
              <a:t>245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4" descr="StopSig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stop sign</a:t>
            </a:r>
          </a:p>
        </p:txBody>
      </p:sp>
      <p:sp>
        <p:nvSpPr>
          <p:cNvPr id="2560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1E73CE2-5574-9F48-878F-14833BB948FC}" type="slidenum">
              <a:rPr lang="en-US"/>
              <a:pPr eaLnBrk="1" hangingPunct="1"/>
              <a:t>246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4" descr="frog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frog</a:t>
            </a:r>
          </a:p>
        </p:txBody>
      </p:sp>
      <p:sp>
        <p:nvSpPr>
          <p:cNvPr id="2570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787399-6DC9-C34B-AA14-1DA2470AF6CC}" type="slidenum">
              <a:rPr lang="en-US"/>
              <a:pPr eaLnBrk="1" hangingPunct="1"/>
              <a:t>247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4" descr="Peanut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peanut</a:t>
            </a:r>
          </a:p>
        </p:txBody>
      </p:sp>
      <p:sp>
        <p:nvSpPr>
          <p:cNvPr id="2580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10AD411-74E1-7140-A42F-5851C7BABFD7}" type="slidenum">
              <a:rPr lang="en-US"/>
              <a:pPr eaLnBrk="1" hangingPunct="1"/>
              <a:t>248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elephan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elephant</a:t>
            </a:r>
          </a:p>
        </p:txBody>
      </p:sp>
      <p:sp>
        <p:nvSpPr>
          <p:cNvPr id="286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0D45E9A-8966-EE41-A313-0FC0A4ECDBFA}" type="slidenum">
              <a:rPr lang="en-US"/>
              <a:pPr eaLnBrk="1" hangingPunct="1"/>
              <a:t>24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4" descr="Snowman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snowman</a:t>
            </a:r>
          </a:p>
        </p:txBody>
      </p:sp>
      <p:sp>
        <p:nvSpPr>
          <p:cNvPr id="2590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AD8F75F-4B01-5B45-AA6F-2ACD45A0009A}" type="slidenum">
              <a:rPr lang="en-US"/>
              <a:pPr eaLnBrk="1" hangingPunct="1"/>
              <a:t>249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4" descr="Mou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mouse</a:t>
            </a:r>
          </a:p>
        </p:txBody>
      </p:sp>
      <p:sp>
        <p:nvSpPr>
          <p:cNvPr id="2601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E128090-90FB-F945-A8F8-FC748104EE76}" type="slidenum">
              <a:rPr lang="en-US"/>
              <a:pPr eaLnBrk="1" hangingPunct="1"/>
              <a:t>250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4" descr="Boomeran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boomerang</a:t>
            </a:r>
          </a:p>
        </p:txBody>
      </p:sp>
      <p:sp>
        <p:nvSpPr>
          <p:cNvPr id="2611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6812799-4ED6-AE4F-8809-0617C3E91B7F}" type="slidenum">
              <a:rPr lang="en-US"/>
              <a:pPr eaLnBrk="1" hangingPunct="1"/>
              <a:t>251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4" descr="pant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pants</a:t>
            </a:r>
          </a:p>
        </p:txBody>
      </p:sp>
      <p:sp>
        <p:nvSpPr>
          <p:cNvPr id="2621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6B13B35-B26F-F948-93BB-F2A14CB4079B}" type="slidenum">
              <a:rPr lang="en-US"/>
              <a:pPr eaLnBrk="1" hangingPunct="1"/>
              <a:t>252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4" descr="saxaph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saxophone</a:t>
            </a:r>
          </a:p>
        </p:txBody>
      </p:sp>
      <p:sp>
        <p:nvSpPr>
          <p:cNvPr id="2631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B1C0DE-7AFE-E746-BC98-AC3BDA1C7D2C}" type="slidenum">
              <a:rPr lang="en-US"/>
              <a:pPr eaLnBrk="1" hangingPunct="1"/>
              <a:t>253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4" descr="baseballba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baseball bat</a:t>
            </a:r>
          </a:p>
        </p:txBody>
      </p:sp>
      <p:sp>
        <p:nvSpPr>
          <p:cNvPr id="2641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074F81E-4F69-B946-94BF-FF63DAC94B3C}" type="slidenum">
              <a:rPr lang="en-US"/>
              <a:pPr eaLnBrk="1" hangingPunct="1"/>
              <a:t>254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4" descr="kangaroo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kangaroo</a:t>
            </a:r>
          </a:p>
        </p:txBody>
      </p:sp>
      <p:sp>
        <p:nvSpPr>
          <p:cNvPr id="2652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3C6FE2-8A16-C54A-BC12-F6C06E79A10F}" type="slidenum">
              <a:rPr lang="en-US"/>
              <a:pPr eaLnBrk="1" hangingPunct="1"/>
              <a:t>255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4" descr="b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bone</a:t>
            </a:r>
          </a:p>
        </p:txBody>
      </p:sp>
      <p:sp>
        <p:nvSpPr>
          <p:cNvPr id="2662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0D7FC76-4DDC-FB4B-B6D2-0C785D96320B}" type="slidenum">
              <a:rPr lang="en-US"/>
              <a:pPr eaLnBrk="1" hangingPunct="1"/>
              <a:t>256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4" descr="Ca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cane</a:t>
            </a:r>
          </a:p>
        </p:txBody>
      </p:sp>
      <p:sp>
        <p:nvSpPr>
          <p:cNvPr id="2672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DE8DBEF-85CE-264B-B094-5849B9506519}" type="slidenum">
              <a:rPr lang="en-US"/>
              <a:pPr eaLnBrk="1" hangingPunct="1"/>
              <a:t>257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4" descr="Flower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flower</a:t>
            </a:r>
          </a:p>
        </p:txBody>
      </p:sp>
      <p:sp>
        <p:nvSpPr>
          <p:cNvPr id="2682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327277-3371-814B-87A4-3AE89D2E3DCC}" type="slidenum">
              <a:rPr lang="en-US"/>
              <a:pPr eaLnBrk="1" hangingPunct="1"/>
              <a:t>258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StraightRazo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straight razor</a:t>
            </a:r>
          </a:p>
        </p:txBody>
      </p:sp>
      <p:sp>
        <p:nvSpPr>
          <p:cNvPr id="297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901F044-5ECE-734A-819B-6D8327D9B04C}" type="slidenum">
              <a:rPr lang="en-US"/>
              <a:pPr eaLnBrk="1" hangingPunct="1"/>
              <a:t>25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4" descr="ir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iron</a:t>
            </a:r>
          </a:p>
        </p:txBody>
      </p:sp>
      <p:sp>
        <p:nvSpPr>
          <p:cNvPr id="2693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36934A-6FF4-344B-B0EB-B57F9F745CC8}" type="slidenum">
              <a:rPr lang="en-US"/>
              <a:pPr eaLnBrk="1" hangingPunct="1"/>
              <a:t>259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4" descr="FireExtinguish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fire extinguisher</a:t>
            </a:r>
          </a:p>
        </p:txBody>
      </p:sp>
      <p:sp>
        <p:nvSpPr>
          <p:cNvPr id="2703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6C2184F-E410-9649-BD99-11832316F5E3}" type="slidenum">
              <a:rPr lang="en-US"/>
              <a:pPr eaLnBrk="1" hangingPunct="1"/>
              <a:t>260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4" descr="PushPin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push pin</a:t>
            </a:r>
          </a:p>
        </p:txBody>
      </p:sp>
      <p:sp>
        <p:nvSpPr>
          <p:cNvPr id="2713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5EAA4D-3F02-E94D-AC91-FD6869F63ED9}" type="slidenum">
              <a:rPr lang="en-US"/>
              <a:pPr eaLnBrk="1" hangingPunct="1"/>
              <a:t>261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4" descr="jellyfish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jellyfish</a:t>
            </a:r>
          </a:p>
        </p:txBody>
      </p:sp>
      <p:sp>
        <p:nvSpPr>
          <p:cNvPr id="2723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EEFF2F4-54B9-A841-8A48-93B47E59406A}" type="slidenum">
              <a:rPr lang="en-US"/>
              <a:pPr eaLnBrk="1" hangingPunct="1"/>
              <a:t>262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4" descr="parkingmet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parking meter</a:t>
            </a:r>
          </a:p>
        </p:txBody>
      </p:sp>
      <p:sp>
        <p:nvSpPr>
          <p:cNvPr id="2734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9AB6A18-16C3-8B4E-8224-2CD088FB6E88}" type="slidenum">
              <a:rPr lang="en-US"/>
              <a:pPr eaLnBrk="1" hangingPunct="1"/>
              <a:t>263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4" descr="Key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key</a:t>
            </a:r>
          </a:p>
        </p:txBody>
      </p:sp>
      <p:sp>
        <p:nvSpPr>
          <p:cNvPr id="2744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F27DAD5-FA59-754B-8113-7386F4746787}" type="slidenum">
              <a:rPr lang="en-US"/>
              <a:pPr eaLnBrk="1" hangingPunct="1"/>
              <a:t>264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4" descr="grape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grapes</a:t>
            </a:r>
          </a:p>
        </p:txBody>
      </p:sp>
      <p:sp>
        <p:nvSpPr>
          <p:cNvPr id="2754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3CAFB4-9DF0-524C-9E7C-4D870111BAC7}" type="slidenum">
              <a:rPr lang="en-US"/>
              <a:pPr eaLnBrk="1" hangingPunct="1"/>
              <a:t>265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giraffe</a:t>
            </a:r>
          </a:p>
        </p:txBody>
      </p:sp>
      <p:sp>
        <p:nvSpPr>
          <p:cNvPr id="3010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CC29A7-97FC-7840-A31A-F801EB1E744B}" type="slidenum">
              <a:rPr lang="en-US"/>
              <a:pPr eaLnBrk="1" hangingPunct="1"/>
              <a:t>266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4284"/>
            <a:ext cx="7925858" cy="65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19007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4" descr="lawnmow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lawnmower</a:t>
            </a:r>
          </a:p>
        </p:txBody>
      </p:sp>
      <p:sp>
        <p:nvSpPr>
          <p:cNvPr id="2775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27C708C-96E2-4342-9AD0-A853B2E6CBA5}" type="slidenum">
              <a:rPr lang="en-US"/>
              <a:pPr eaLnBrk="1" hangingPunct="1"/>
              <a:t>267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4" descr="Whist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whistle</a:t>
            </a:r>
          </a:p>
        </p:txBody>
      </p:sp>
      <p:sp>
        <p:nvSpPr>
          <p:cNvPr id="2785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A29E5B-EEB6-3442-9672-C9E6CAA1F812}" type="slidenum">
              <a:rPr lang="en-US"/>
              <a:pPr eaLnBrk="1" hangingPunct="1"/>
              <a:t>268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uitca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suitcase</a:t>
            </a:r>
          </a:p>
        </p:txBody>
      </p:sp>
      <p:sp>
        <p:nvSpPr>
          <p:cNvPr id="307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0C339F-8206-4342-A2C2-D7B84B036ECA}" type="slidenum">
              <a:rPr lang="en-US"/>
              <a:pPr eaLnBrk="1" hangingPunct="1"/>
              <a:t>26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4" descr="mitten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mittens</a:t>
            </a:r>
          </a:p>
        </p:txBody>
      </p:sp>
      <p:sp>
        <p:nvSpPr>
          <p:cNvPr id="2795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79C0477-D452-FD4A-96A8-1532728C1EA5}" type="slidenum">
              <a:rPr lang="en-US"/>
              <a:pPr eaLnBrk="1" hangingPunct="1"/>
              <a:t>269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4" descr="ShoppingCar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shopping cart</a:t>
            </a:r>
          </a:p>
        </p:txBody>
      </p:sp>
      <p:sp>
        <p:nvSpPr>
          <p:cNvPr id="2805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8B1482-032F-9B4A-B821-2F394B9982E3}" type="slidenum">
              <a:rPr lang="en-US"/>
              <a:pPr eaLnBrk="1" hangingPunct="1"/>
              <a:t>270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4" descr="fork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fork</a:t>
            </a:r>
          </a:p>
        </p:txBody>
      </p:sp>
      <p:sp>
        <p:nvSpPr>
          <p:cNvPr id="2816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1D905E5-3A1A-B24D-A48D-65C2A43C5799}" type="slidenum">
              <a:rPr lang="en-US"/>
              <a:pPr eaLnBrk="1" hangingPunct="1"/>
              <a:t>271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4" descr="Piano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piano</a:t>
            </a:r>
          </a:p>
        </p:txBody>
      </p:sp>
      <p:sp>
        <p:nvSpPr>
          <p:cNvPr id="2826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25B4A67-31B5-8240-A88A-0D97001306B8}" type="slidenum">
              <a:rPr lang="en-US"/>
              <a:pPr eaLnBrk="1" hangingPunct="1"/>
              <a:t>272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4" descr="dres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dress</a:t>
            </a:r>
          </a:p>
        </p:txBody>
      </p:sp>
      <p:sp>
        <p:nvSpPr>
          <p:cNvPr id="2836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AF773EB-C1C5-4A4C-9B32-A4F42FB66E39}" type="slidenum">
              <a:rPr lang="en-US"/>
              <a:pPr eaLnBrk="1" hangingPunct="1"/>
              <a:t>273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4" descr="Neckti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necktie</a:t>
            </a:r>
          </a:p>
        </p:txBody>
      </p:sp>
      <p:sp>
        <p:nvSpPr>
          <p:cNvPr id="2846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F4FC1B-5565-5A42-A513-944262A8F80F}" type="slidenum">
              <a:rPr lang="en-US"/>
              <a:pPr eaLnBrk="1" hangingPunct="1"/>
              <a:t>274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4" descr="Shi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ship</a:t>
            </a:r>
          </a:p>
        </p:txBody>
      </p:sp>
      <p:sp>
        <p:nvSpPr>
          <p:cNvPr id="2857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50A621-177D-674C-BF36-1C7959156A4C}" type="slidenum">
              <a:rPr lang="en-US"/>
              <a:pPr eaLnBrk="1" hangingPunct="1"/>
              <a:t>275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4" descr="Light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lighter</a:t>
            </a:r>
          </a:p>
        </p:txBody>
      </p:sp>
      <p:sp>
        <p:nvSpPr>
          <p:cNvPr id="2867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97F340-48E0-B24C-929E-6B3F75E567F6}" type="slidenum">
              <a:rPr lang="en-US"/>
              <a:pPr eaLnBrk="1" hangingPunct="1"/>
              <a:t>276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4" descr="Baby carriag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baby carriage</a:t>
            </a:r>
          </a:p>
        </p:txBody>
      </p:sp>
      <p:sp>
        <p:nvSpPr>
          <p:cNvPr id="2877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327D818-1880-FA4A-8ABD-90BAEDF7D92D}" type="slidenum">
              <a:rPr lang="en-US"/>
              <a:pPr eaLnBrk="1" hangingPunct="1"/>
              <a:t>277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4" descr="TapeDispens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tape dispenser</a:t>
            </a:r>
          </a:p>
        </p:txBody>
      </p:sp>
      <p:sp>
        <p:nvSpPr>
          <p:cNvPr id="2887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963968-B294-7844-83D9-492E2AABBC59}" type="slidenum">
              <a:rPr lang="en-US"/>
              <a:pPr eaLnBrk="1" hangingPunct="1"/>
              <a:t>278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airDryer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hair dryer</a:t>
            </a:r>
          </a:p>
        </p:txBody>
      </p:sp>
      <p:sp>
        <p:nvSpPr>
          <p:cNvPr id="317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B30365-3227-C649-AD9A-176992F4106B}" type="slidenum">
              <a:rPr lang="en-US"/>
              <a:pPr eaLnBrk="1" hangingPunct="1"/>
              <a:t>27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4" descr="SewingNeed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sewing needle</a:t>
            </a:r>
          </a:p>
        </p:txBody>
      </p:sp>
      <p:sp>
        <p:nvSpPr>
          <p:cNvPr id="2897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462C8F8-602F-284A-A610-4F3DCA628AAF}" type="slidenum">
              <a:rPr lang="en-US"/>
              <a:pPr eaLnBrk="1" hangingPunct="1"/>
              <a:t>279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4" descr="rolling pi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rolling pin</a:t>
            </a:r>
          </a:p>
        </p:txBody>
      </p:sp>
      <p:sp>
        <p:nvSpPr>
          <p:cNvPr id="2908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5ADAEC-DBDF-E64A-97A8-E5A608490F7D}" type="slidenum">
              <a:rPr lang="en-US"/>
              <a:pPr eaLnBrk="1" hangingPunct="1"/>
              <a:t>280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4" descr="Fan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fan (antique)</a:t>
            </a:r>
          </a:p>
        </p:txBody>
      </p:sp>
      <p:sp>
        <p:nvSpPr>
          <p:cNvPr id="2918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D21886-0FDC-DE4B-9133-3753F8D9F5A2}" type="slidenum">
              <a:rPr lang="en-US"/>
              <a:pPr eaLnBrk="1" hangingPunct="1"/>
              <a:t>281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4" descr="shellscallo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shell</a:t>
            </a:r>
          </a:p>
        </p:txBody>
      </p:sp>
      <p:sp>
        <p:nvSpPr>
          <p:cNvPr id="2928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6A2341-E8B7-2B49-8024-DF442439C654}" type="slidenum">
              <a:rPr lang="en-US"/>
              <a:pPr eaLnBrk="1" hangingPunct="1"/>
              <a:t>282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4" descr="Beet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beetle</a:t>
            </a:r>
          </a:p>
        </p:txBody>
      </p:sp>
      <p:sp>
        <p:nvSpPr>
          <p:cNvPr id="2938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D3C868-93A6-2F44-AC97-DC901DE68ACC}" type="slidenum">
              <a:rPr lang="en-US"/>
              <a:pPr eaLnBrk="1" hangingPunct="1"/>
              <a:t>283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4" descr="mu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mug</a:t>
            </a:r>
          </a:p>
        </p:txBody>
      </p:sp>
      <p:sp>
        <p:nvSpPr>
          <p:cNvPr id="2949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DB5524A-BAB8-3745-9900-1EA7BF9CD61A}" type="slidenum">
              <a:rPr lang="en-US"/>
              <a:pPr eaLnBrk="1" hangingPunct="1"/>
              <a:t>284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4" descr="screwdriver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screwdriver</a:t>
            </a:r>
          </a:p>
        </p:txBody>
      </p:sp>
      <p:sp>
        <p:nvSpPr>
          <p:cNvPr id="2959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EFEEE1-7ACB-9A4F-920C-35AACA392585}" type="slidenum">
              <a:rPr lang="en-US"/>
              <a:pPr eaLnBrk="1" hangingPunct="1"/>
              <a:t>285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4" descr="Wheel barrow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wheelbarrow</a:t>
            </a:r>
          </a:p>
        </p:txBody>
      </p:sp>
      <p:sp>
        <p:nvSpPr>
          <p:cNvPr id="2969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B9C74C6-C766-6340-BDBA-CD74E4D9B433}" type="slidenum">
              <a:rPr lang="en-US"/>
              <a:pPr eaLnBrk="1" hangingPunct="1"/>
              <a:t>286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4" descr="Igloo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igloo</a:t>
            </a:r>
          </a:p>
        </p:txBody>
      </p:sp>
      <p:sp>
        <p:nvSpPr>
          <p:cNvPr id="2979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3C96C0-F0D8-4348-AB79-C07269349168}" type="slidenum">
              <a:rPr lang="en-US"/>
              <a:pPr eaLnBrk="1" hangingPunct="1"/>
              <a:t>287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4" descr="Accordia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accordion</a:t>
            </a:r>
          </a:p>
        </p:txBody>
      </p:sp>
      <p:sp>
        <p:nvSpPr>
          <p:cNvPr id="2990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CE1620-F61D-9B41-B0F3-5E50EB72C9CD}" type="slidenum">
              <a:rPr lang="en-US"/>
              <a:pPr eaLnBrk="1" hangingPunct="1"/>
              <a:t>288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adlock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padlock</a:t>
            </a:r>
          </a:p>
        </p:txBody>
      </p:sp>
      <p:sp>
        <p:nvSpPr>
          <p:cNvPr id="327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4D7587-7CC8-C14C-B41D-09553BB7A4A7}" type="slidenum">
              <a:rPr lang="en-US"/>
              <a:pPr eaLnBrk="1" hangingPunct="1"/>
              <a:t>28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4" descr="Bed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0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bed</a:t>
            </a:r>
          </a:p>
        </p:txBody>
      </p:sp>
      <p:sp>
        <p:nvSpPr>
          <p:cNvPr id="3000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61B882-E053-8241-B4FD-6C3365FF4C8E}" type="slidenum">
              <a:rPr lang="en-US"/>
              <a:pPr eaLnBrk="1" hangingPunct="1"/>
              <a:t>289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4" descr="giraff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giraffe</a:t>
            </a:r>
          </a:p>
        </p:txBody>
      </p:sp>
      <p:sp>
        <p:nvSpPr>
          <p:cNvPr id="3010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CC29A7-97FC-7840-A31A-F801EB1E744B}" type="slidenum">
              <a:rPr lang="en-US"/>
              <a:pPr eaLnBrk="1" hangingPunct="1"/>
              <a:t>290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4" descr="Wag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wagon</a:t>
            </a:r>
          </a:p>
        </p:txBody>
      </p:sp>
      <p:sp>
        <p:nvSpPr>
          <p:cNvPr id="3020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C291F2-BCB0-C541-A310-16F0A0C47A1F}" type="slidenum">
              <a:rPr lang="en-US"/>
              <a:pPr eaLnBrk="1" hangingPunct="1"/>
              <a:t>291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4" descr="Cherry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292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wheelbarrow</a:t>
            </a:r>
          </a:p>
        </p:txBody>
      </p:sp>
      <p:sp>
        <p:nvSpPr>
          <p:cNvPr id="2969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B9C74C6-C766-6340-BDBA-CD74E4D9B433}" type="slidenum">
              <a:rPr lang="en-US"/>
              <a:pPr eaLnBrk="1" hangingPunct="1"/>
              <a:t>293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9144000" cy="10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5683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igloo</a:t>
            </a:r>
          </a:p>
        </p:txBody>
      </p:sp>
      <p:sp>
        <p:nvSpPr>
          <p:cNvPr id="2979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3C96C0-F0D8-4348-AB79-C07269349168}" type="slidenum">
              <a:rPr lang="en-US"/>
              <a:pPr eaLnBrk="1" hangingPunct="1"/>
              <a:t>294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0"/>
            <a:ext cx="5954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010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accordion</a:t>
            </a:r>
          </a:p>
        </p:txBody>
      </p:sp>
      <p:sp>
        <p:nvSpPr>
          <p:cNvPr id="2990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CE1620-F61D-9B41-B0F3-5E50EB72C9CD}" type="slidenum">
              <a:rPr lang="en-US"/>
              <a:pPr eaLnBrk="1" hangingPunct="1"/>
              <a:t>295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6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29528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bed</a:t>
            </a:r>
          </a:p>
        </p:txBody>
      </p:sp>
      <p:sp>
        <p:nvSpPr>
          <p:cNvPr id="3000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61B882-E053-8241-B4FD-6C3365FF4C8E}" type="slidenum">
              <a:rPr lang="en-US"/>
              <a:pPr eaLnBrk="1" hangingPunct="1"/>
              <a:t>296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4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8143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wagon</a:t>
            </a:r>
          </a:p>
        </p:txBody>
      </p:sp>
      <p:sp>
        <p:nvSpPr>
          <p:cNvPr id="3020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C291F2-BCB0-C541-A310-16F0A0C47A1F}" type="slidenum">
              <a:rPr lang="en-US"/>
              <a:pPr eaLnBrk="1" hangingPunct="1"/>
              <a:t>297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22179"/>
            <a:ext cx="8534400" cy="62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84534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298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0" y="0"/>
            <a:ext cx="382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58477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fa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fan (electric)</a:t>
            </a:r>
          </a:p>
        </p:txBody>
      </p:sp>
      <p:sp>
        <p:nvSpPr>
          <p:cNvPr id="61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95E8D9-CEE1-BA46-B75C-B5D6596104FF}" type="slidenum">
              <a:rPr lang="en-US"/>
              <a:pPr eaLnBrk="1" hangingPunct="1"/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astle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castle</a:t>
            </a:r>
          </a:p>
        </p:txBody>
      </p:sp>
      <p:sp>
        <p:nvSpPr>
          <p:cNvPr id="337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57748ED-B7B3-1840-A81D-64470C955017}" type="slidenum">
              <a:rPr lang="en-US"/>
              <a:pPr eaLnBrk="1" hangingPunct="1"/>
              <a:t>29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wheelbarrow</a:t>
            </a:r>
          </a:p>
        </p:txBody>
      </p:sp>
      <p:sp>
        <p:nvSpPr>
          <p:cNvPr id="2969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B9C74C6-C766-6340-BDBA-CD74E4D9B433}" type="slidenum">
              <a:rPr lang="en-US"/>
              <a:pPr eaLnBrk="1" hangingPunct="1"/>
              <a:t>299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0"/>
            <a:ext cx="6980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5683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igloo</a:t>
            </a:r>
          </a:p>
        </p:txBody>
      </p:sp>
      <p:sp>
        <p:nvSpPr>
          <p:cNvPr id="2979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3C96C0-F0D8-4348-AB79-C07269349168}" type="slidenum">
              <a:rPr lang="en-US"/>
              <a:pPr eaLnBrk="1" hangingPunct="1"/>
              <a:t>300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010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accordion</a:t>
            </a:r>
          </a:p>
        </p:txBody>
      </p:sp>
      <p:sp>
        <p:nvSpPr>
          <p:cNvPr id="2990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CE1620-F61D-9B41-B0F3-5E50EB72C9CD}" type="slidenum">
              <a:rPr lang="en-US"/>
              <a:pPr eaLnBrk="1" hangingPunct="1"/>
              <a:t>301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06856"/>
            <a:ext cx="8763000" cy="61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29528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bed</a:t>
            </a:r>
          </a:p>
        </p:txBody>
      </p:sp>
      <p:sp>
        <p:nvSpPr>
          <p:cNvPr id="3000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61B882-E053-8241-B4FD-6C3365FF4C8E}" type="slidenum">
              <a:rPr lang="en-US"/>
              <a:pPr eaLnBrk="1" hangingPunct="1"/>
              <a:t>302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0"/>
            <a:ext cx="5370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8143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wagon</a:t>
            </a:r>
          </a:p>
        </p:txBody>
      </p:sp>
      <p:sp>
        <p:nvSpPr>
          <p:cNvPr id="3020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C291F2-BCB0-C541-A310-16F0A0C47A1F}" type="slidenum">
              <a:rPr lang="en-US"/>
              <a:pPr eaLnBrk="1" hangingPunct="1"/>
              <a:t>303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60" y="228600"/>
            <a:ext cx="786364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84534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304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0"/>
            <a:ext cx="5084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58477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igloo</a:t>
            </a:r>
          </a:p>
        </p:txBody>
      </p:sp>
      <p:sp>
        <p:nvSpPr>
          <p:cNvPr id="2979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3C96C0-F0D8-4348-AB79-C07269349168}" type="slidenum">
              <a:rPr lang="en-US"/>
              <a:pPr eaLnBrk="1" hangingPunct="1"/>
              <a:t>305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010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accordion</a:t>
            </a:r>
          </a:p>
        </p:txBody>
      </p:sp>
      <p:sp>
        <p:nvSpPr>
          <p:cNvPr id="2990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CE1620-F61D-9B41-B0F3-5E50EB72C9CD}" type="slidenum">
              <a:rPr lang="en-US"/>
              <a:pPr eaLnBrk="1" hangingPunct="1"/>
              <a:t>306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3566"/>
            <a:ext cx="7947555" cy="65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29528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giraffe</a:t>
            </a:r>
          </a:p>
        </p:txBody>
      </p:sp>
      <p:sp>
        <p:nvSpPr>
          <p:cNvPr id="3010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CC29A7-97FC-7840-A31A-F801EB1E744B}" type="slidenum">
              <a:rPr lang="en-US"/>
              <a:pPr eaLnBrk="1" hangingPunct="1"/>
              <a:t>307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71500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59050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wagon</a:t>
            </a:r>
          </a:p>
        </p:txBody>
      </p:sp>
      <p:sp>
        <p:nvSpPr>
          <p:cNvPr id="3020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C291F2-BCB0-C541-A310-16F0A0C47A1F}" type="slidenum">
              <a:rPr lang="en-US"/>
              <a:pPr eaLnBrk="1" hangingPunct="1"/>
              <a:t>308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900"/>
            <a:ext cx="9144000" cy="33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84534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Banjo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banjo</a:t>
            </a:r>
          </a:p>
        </p:txBody>
      </p:sp>
      <p:sp>
        <p:nvSpPr>
          <p:cNvPr id="348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2F20B17-305C-5644-B725-1C69708953A3}" type="slidenum">
              <a:rPr lang="en-US"/>
              <a:pPr eaLnBrk="1" hangingPunct="1"/>
              <a:t>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309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58477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wheelbarrow</a:t>
            </a:r>
          </a:p>
        </p:txBody>
      </p:sp>
      <p:sp>
        <p:nvSpPr>
          <p:cNvPr id="2969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B9C74C6-C766-6340-BDBA-CD74E4D9B433}" type="slidenum">
              <a:rPr lang="en-US"/>
              <a:pPr eaLnBrk="1" hangingPunct="1"/>
              <a:t>310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9144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55683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igloo</a:t>
            </a:r>
          </a:p>
        </p:txBody>
      </p:sp>
      <p:sp>
        <p:nvSpPr>
          <p:cNvPr id="2979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3C96C0-F0D8-4348-AB79-C07269349168}" type="slidenum">
              <a:rPr lang="en-US"/>
              <a:pPr eaLnBrk="1" hangingPunct="1"/>
              <a:t>311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6451"/>
            <a:ext cx="8081652" cy="64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5010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accordion</a:t>
            </a:r>
          </a:p>
        </p:txBody>
      </p:sp>
      <p:sp>
        <p:nvSpPr>
          <p:cNvPr id="2990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CE1620-F61D-9B41-B0F3-5E50EB72C9CD}" type="slidenum">
              <a:rPr lang="en-US"/>
              <a:pPr eaLnBrk="1" hangingPunct="1"/>
              <a:t>312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0"/>
            <a:ext cx="6613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29528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bed</a:t>
            </a:r>
          </a:p>
        </p:txBody>
      </p:sp>
      <p:sp>
        <p:nvSpPr>
          <p:cNvPr id="3000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61B882-E053-8241-B4FD-6C3365FF4C8E}" type="slidenum">
              <a:rPr lang="en-US"/>
              <a:pPr eaLnBrk="1" hangingPunct="1"/>
              <a:t>313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3031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8143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giraffe</a:t>
            </a:r>
          </a:p>
        </p:txBody>
      </p:sp>
      <p:sp>
        <p:nvSpPr>
          <p:cNvPr id="3010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CC29A7-97FC-7840-A31A-F801EB1E744B}" type="slidenum">
              <a:rPr lang="en-US"/>
              <a:pPr eaLnBrk="1" hangingPunct="1"/>
              <a:t>314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0"/>
            <a:ext cx="376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59050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wagon</a:t>
            </a:r>
          </a:p>
        </p:txBody>
      </p:sp>
      <p:sp>
        <p:nvSpPr>
          <p:cNvPr id="3020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7C291F2-BCB0-C541-A310-16F0A0C47A1F}" type="slidenum">
              <a:rPr lang="en-US"/>
              <a:pPr eaLnBrk="1" hangingPunct="1"/>
              <a:t>315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84534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316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0" y="0"/>
            <a:ext cx="2982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58477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317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45672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318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1865"/>
      </p:ext>
    </p:extLst>
  </p:cSld>
  <p:clrMapOvr>
    <a:masterClrMapping/>
  </p:clrMapOvr>
  <p:transition xmlns:p14="http://schemas.microsoft.com/office/powerpoint/2010/main" spd="med" advClick="0" advTm="9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tennisracquet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tennis racquet</a:t>
            </a:r>
          </a:p>
        </p:txBody>
      </p:sp>
      <p:sp>
        <p:nvSpPr>
          <p:cNvPr id="358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7793BD-47BF-C14C-89C0-1FCFD9F4610B}" type="slidenum">
              <a:rPr lang="en-US"/>
              <a:pPr eaLnBrk="1" hangingPunct="1"/>
              <a:t>31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319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76200"/>
            <a:ext cx="4851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2430"/>
      </p:ext>
    </p:extLst>
  </p:cSld>
  <p:clrMapOvr>
    <a:masterClrMapping/>
  </p:clrMapOvr>
  <p:transition xmlns:p14="http://schemas.microsoft.com/office/powerpoint/2010/main" spd="med" advClick="0" advTm="9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320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00"/>
            <a:ext cx="9144000" cy="271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2430"/>
      </p:ext>
    </p:extLst>
  </p:cSld>
  <p:clrMapOvr>
    <a:masterClrMapping/>
  </p:clrMapOvr>
  <p:transition xmlns:p14="http://schemas.microsoft.com/office/powerpoint/2010/main" spd="med" advClick="0" advTm="9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321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2430"/>
      </p:ext>
    </p:extLst>
  </p:cSld>
  <p:clrMapOvr>
    <a:masterClrMapping/>
  </p:clrMapOvr>
  <p:transition xmlns:p14="http://schemas.microsoft.com/office/powerpoint/2010/main" spd="med" advClick="0" advTm="9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C:\Users\Reeder\AppData\Local\Microsoft\Windows\Temporary Internet Files\Content.IE5\DNAKT7GM\MCj03971120000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876300"/>
            <a:ext cx="71755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1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The End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8CBDB12-E80B-8047-B9E9-BE3668644F9F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322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Train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train</a:t>
            </a:r>
          </a:p>
        </p:txBody>
      </p:sp>
      <p:sp>
        <p:nvSpPr>
          <p:cNvPr id="368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6F90F1A-AAF6-D349-8614-F7C21EFFB302}" type="slidenum">
              <a:rPr lang="en-US"/>
              <a:pPr eaLnBrk="1" hangingPunct="1"/>
              <a:t>32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Rhin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rhino</a:t>
            </a:r>
          </a:p>
        </p:txBody>
      </p:sp>
      <p:sp>
        <p:nvSpPr>
          <p:cNvPr id="378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CC543C-DD48-4045-BF7A-78D47A006750}" type="slidenum">
              <a:rPr lang="en-US"/>
              <a:pPr eaLnBrk="1" hangingPunct="1"/>
              <a:t>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o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pot</a:t>
            </a:r>
          </a:p>
        </p:txBody>
      </p:sp>
      <p:sp>
        <p:nvSpPr>
          <p:cNvPr id="389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2A385A7-9FF2-6344-A7DF-4C9AEA3A0AD8}" type="slidenum">
              <a:rPr lang="en-US"/>
              <a:pPr eaLnBrk="1" hangingPunct="1"/>
              <a:t>34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olphi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dolphin</a:t>
            </a:r>
          </a:p>
        </p:txBody>
      </p:sp>
      <p:sp>
        <p:nvSpPr>
          <p:cNvPr id="399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7A35645-41F6-7C49-A144-7A47299A4E14}" type="slidenum">
              <a:rPr lang="en-US"/>
              <a:pPr eaLnBrk="1" hangingPunct="1"/>
              <a:t>35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SewingMachi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sewing machine</a:t>
            </a:r>
          </a:p>
        </p:txBody>
      </p:sp>
      <p:sp>
        <p:nvSpPr>
          <p:cNvPr id="409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3CF22F7-D53D-984B-89D5-4C826A6849FC}" type="slidenum">
              <a:rPr lang="en-US"/>
              <a:pPr eaLnBrk="1" hangingPunct="1"/>
              <a:t>36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GrandfatherClock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grandfather clock</a:t>
            </a:r>
          </a:p>
        </p:txBody>
      </p:sp>
      <p:sp>
        <p:nvSpPr>
          <p:cNvPr id="419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6B9DE42-7A1D-FB4E-92BF-9C72948987BB}" type="slidenum">
              <a:rPr lang="en-US"/>
              <a:pPr eaLnBrk="1" hangingPunct="1"/>
              <a:t>37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Blim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blimp</a:t>
            </a:r>
          </a:p>
        </p:txBody>
      </p:sp>
      <p:sp>
        <p:nvSpPr>
          <p:cNvPr id="430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D66D448-F4D0-AC41-81D6-30FC17BF10D1}" type="slidenum">
              <a:rPr lang="en-US"/>
              <a:pPr eaLnBrk="1" hangingPunct="1"/>
              <a:t>38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Ow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owl</a:t>
            </a:r>
          </a:p>
        </p:txBody>
      </p:sp>
      <p:sp>
        <p:nvSpPr>
          <p:cNvPr id="71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E1FA25-0D2D-6B4D-BD22-EF1612B3D5DC}" type="slidenum">
              <a:rPr lang="en-US"/>
              <a:pPr eaLnBrk="1" hangingPunct="1"/>
              <a:t>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Antenna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antenna</a:t>
            </a:r>
          </a:p>
        </p:txBody>
      </p:sp>
      <p:sp>
        <p:nvSpPr>
          <p:cNvPr id="440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541EF2-6D3A-784A-840C-B9702E6108FB}" type="slidenum">
              <a:rPr lang="en-US"/>
              <a:pPr eaLnBrk="1" hangingPunct="1"/>
              <a:t>39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low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plow</a:t>
            </a:r>
          </a:p>
        </p:txBody>
      </p:sp>
      <p:sp>
        <p:nvSpPr>
          <p:cNvPr id="450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D9F6AD-A795-1145-A114-D8A1373F550C}" type="slidenum">
              <a:rPr lang="en-US"/>
              <a:pPr eaLnBrk="1" hangingPunct="1"/>
              <a:t>40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oathang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coat hanger</a:t>
            </a:r>
          </a:p>
        </p:txBody>
      </p:sp>
      <p:sp>
        <p:nvSpPr>
          <p:cNvPr id="460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25BA601-BDF3-7A4B-8C04-34310E3FCEA6}" type="slidenum">
              <a:rPr lang="en-US"/>
              <a:pPr eaLnBrk="1" hangingPunct="1"/>
              <a:t>41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Ap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apple</a:t>
            </a:r>
          </a:p>
        </p:txBody>
      </p:sp>
      <p:sp>
        <p:nvSpPr>
          <p:cNvPr id="47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DE0DEF-6B91-1147-A172-9FB61CA8EA4C}" type="slidenum">
              <a:rPr lang="en-US"/>
              <a:pPr eaLnBrk="1" hangingPunct="1"/>
              <a:t>42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Kit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kite</a:t>
            </a:r>
          </a:p>
        </p:txBody>
      </p:sp>
      <p:sp>
        <p:nvSpPr>
          <p:cNvPr id="481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17E9C46-E3CB-BF49-9D21-2C093A2D3D13}" type="slidenum">
              <a:rPr lang="en-US"/>
              <a:pPr eaLnBrk="1" hangingPunct="1"/>
              <a:t>43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o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dog</a:t>
            </a:r>
          </a:p>
        </p:txBody>
      </p:sp>
      <p:sp>
        <p:nvSpPr>
          <p:cNvPr id="491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F81736F-BFC2-D14E-9A6A-84EDD42E5347}" type="slidenum">
              <a:rPr lang="en-US"/>
              <a:pPr eaLnBrk="1" hangingPunct="1"/>
              <a:t>44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cherry</a:t>
            </a:r>
          </a:p>
        </p:txBody>
      </p:sp>
      <p:sp>
        <p:nvSpPr>
          <p:cNvPr id="3031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66A5846-8D15-9B44-BC79-A91027B158DF}" type="slidenum">
              <a:rPr lang="en-US"/>
              <a:pPr eaLnBrk="1" hangingPunct="1"/>
              <a:t>45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9144000" cy="48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12814"/>
      </p:ext>
    </p:extLst>
  </p:cSld>
  <p:clrMapOvr>
    <a:masterClrMapping/>
  </p:clrMapOvr>
  <p:transition xmlns:p14="http://schemas.microsoft.com/office/powerpoint/2010/main" spd="med" advClick="0" advTm="9000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Wineglas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wineglass</a:t>
            </a:r>
          </a:p>
        </p:txBody>
      </p:sp>
      <p:sp>
        <p:nvSpPr>
          <p:cNvPr id="512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72D636A-7A29-6741-BE34-6D740E1860CB}" type="slidenum">
              <a:rPr lang="en-US"/>
              <a:pPr eaLnBrk="1" hangingPunct="1"/>
              <a:t>46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r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corn</a:t>
            </a:r>
          </a:p>
        </p:txBody>
      </p:sp>
      <p:sp>
        <p:nvSpPr>
          <p:cNvPr id="522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B7FD92A-29ED-6844-9B30-0E73E04BDC2F}" type="slidenum">
              <a:rPr lang="en-US"/>
              <a:pPr eaLnBrk="1" hangingPunct="1"/>
              <a:t>47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lothespin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clothespin</a:t>
            </a:r>
          </a:p>
        </p:txBody>
      </p:sp>
      <p:sp>
        <p:nvSpPr>
          <p:cNvPr id="532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7735168-173D-EE4F-BD6B-24FCBF4FF93C}" type="slidenum">
              <a:rPr lang="en-US"/>
              <a:pPr eaLnBrk="1" hangingPunct="1"/>
              <a:t>48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rocodile2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crocodile</a:t>
            </a:r>
          </a:p>
        </p:txBody>
      </p:sp>
      <p:sp>
        <p:nvSpPr>
          <p:cNvPr id="81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9E4BCC0-A797-FC4C-8EDD-C604C4638D4C}" type="slidenum">
              <a:rPr lang="en-US"/>
              <a:pPr eaLnBrk="1" hangingPunct="1"/>
              <a:t>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turt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turtle</a:t>
            </a:r>
          </a:p>
        </p:txBody>
      </p:sp>
      <p:sp>
        <p:nvSpPr>
          <p:cNvPr id="542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EB0599C-205D-6E4A-BBEB-6D0AC4CB5897}" type="slidenum">
              <a:rPr lang="en-US"/>
              <a:pPr eaLnBrk="1" hangingPunct="1"/>
              <a:t>49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wrenc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wrench</a:t>
            </a:r>
          </a:p>
        </p:txBody>
      </p:sp>
      <p:sp>
        <p:nvSpPr>
          <p:cNvPr id="553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7AAC35B-9B83-AD4F-9DC1-83A2BAF32C23}" type="slidenum">
              <a:rPr lang="en-US"/>
              <a:pPr eaLnBrk="1" hangingPunct="1"/>
              <a:t>50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Vacuum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vacuum</a:t>
            </a:r>
          </a:p>
        </p:txBody>
      </p:sp>
      <p:sp>
        <p:nvSpPr>
          <p:cNvPr id="563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4ECC65-E173-4447-9AAB-AB6B74F390D2}" type="slidenum">
              <a:rPr lang="en-US"/>
              <a:pPr eaLnBrk="1" hangingPunct="1"/>
              <a:t>51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bik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bicycle</a:t>
            </a:r>
          </a:p>
        </p:txBody>
      </p:sp>
      <p:sp>
        <p:nvSpPr>
          <p:cNvPr id="573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010872-1FC9-B645-BACD-2C1E92AB4C1E}" type="slidenum">
              <a:rPr lang="en-US"/>
              <a:pPr eaLnBrk="1" hangingPunct="1"/>
              <a:t>52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Cleav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cleaver</a:t>
            </a:r>
          </a:p>
        </p:txBody>
      </p:sp>
      <p:sp>
        <p:nvSpPr>
          <p:cNvPr id="583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95BDFCA-3113-014A-B82B-F71DBD13AEA1}" type="slidenum">
              <a:rPr lang="en-US"/>
              <a:pPr eaLnBrk="1" hangingPunct="1"/>
              <a:t>53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Handcuffs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handcuffs</a:t>
            </a:r>
          </a:p>
        </p:txBody>
      </p:sp>
      <p:sp>
        <p:nvSpPr>
          <p:cNvPr id="593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D7ADE17-6703-E147-8531-5DB0B728D914}" type="slidenum">
              <a:rPr lang="en-US"/>
              <a:pPr eaLnBrk="1" hangingPunct="1"/>
              <a:t>54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starfis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starfish</a:t>
            </a:r>
          </a:p>
        </p:txBody>
      </p:sp>
      <p:sp>
        <p:nvSpPr>
          <p:cNvPr id="604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66741A6-6477-A949-84D3-30DCA91B5BFD}" type="slidenum">
              <a:rPr lang="en-US"/>
              <a:pPr eaLnBrk="1" hangingPunct="1"/>
              <a:t>55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IceCreamCon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ice cream cone</a:t>
            </a:r>
          </a:p>
        </p:txBody>
      </p:sp>
      <p:sp>
        <p:nvSpPr>
          <p:cNvPr id="614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85220B-C258-624A-AAC2-652F760B6CB2}" type="slidenum">
              <a:rPr lang="en-US"/>
              <a:pPr eaLnBrk="1" hangingPunct="1"/>
              <a:t>56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AirPlan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airplane</a:t>
            </a:r>
          </a:p>
        </p:txBody>
      </p:sp>
      <p:sp>
        <p:nvSpPr>
          <p:cNvPr id="624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7F476D1-6333-9C49-8B9E-ED346053D9C7}" type="slidenum">
              <a:rPr lang="en-US"/>
              <a:pPr eaLnBrk="1" hangingPunct="1"/>
              <a:t>57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Jee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jeep</a:t>
            </a:r>
          </a:p>
        </p:txBody>
      </p:sp>
      <p:sp>
        <p:nvSpPr>
          <p:cNvPr id="634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AB46FB-0FF4-EB40-998E-A52B399D62B3}" type="slidenum">
              <a:rPr lang="en-US"/>
              <a:pPr eaLnBrk="1" hangingPunct="1"/>
              <a:t>58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a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hat</a:t>
            </a:r>
          </a:p>
        </p:txBody>
      </p:sp>
      <p:sp>
        <p:nvSpPr>
          <p:cNvPr id="92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89BCD02-3CB7-7C42-9DCC-6BBF2321FC2B}" type="slidenum">
              <a:rPr lang="en-US"/>
              <a:pPr eaLnBrk="1" hangingPunct="1"/>
              <a:t>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Pencilsharpen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pencil sharpener</a:t>
            </a:r>
          </a:p>
        </p:txBody>
      </p:sp>
      <p:sp>
        <p:nvSpPr>
          <p:cNvPr id="645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BD7CABE-1504-1F41-A8C1-43F6C6E38E14}" type="slidenum">
              <a:rPr lang="en-US"/>
              <a:pPr eaLnBrk="1" hangingPunct="1"/>
              <a:t>59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Crown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crown</a:t>
            </a:r>
          </a:p>
        </p:txBody>
      </p:sp>
      <p:sp>
        <p:nvSpPr>
          <p:cNvPr id="655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6B175A9-A36F-9F45-811F-6F1389A068BE}" type="slidenum">
              <a:rPr lang="en-US"/>
              <a:pPr eaLnBrk="1" hangingPunct="1"/>
              <a:t>60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wheelbarrow</a:t>
            </a:r>
          </a:p>
        </p:txBody>
      </p:sp>
      <p:sp>
        <p:nvSpPr>
          <p:cNvPr id="2969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B9C74C6-C766-6340-BDBA-CD74E4D9B433}" type="slidenum">
              <a:rPr lang="en-US"/>
              <a:pPr eaLnBrk="1" hangingPunct="1"/>
              <a:t>61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0"/>
            <a:ext cx="3241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4556"/>
      </p:ext>
    </p:extLst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shar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shark</a:t>
            </a:r>
          </a:p>
        </p:txBody>
      </p:sp>
      <p:sp>
        <p:nvSpPr>
          <p:cNvPr id="675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2617C5-FE8A-DB4C-AE0A-77537FA9246D}" type="slidenum">
              <a:rPr lang="en-US"/>
              <a:pPr eaLnBrk="1" hangingPunct="1"/>
              <a:t>62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HypodermicNeed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hypodermic needle</a:t>
            </a:r>
          </a:p>
        </p:txBody>
      </p:sp>
      <p:sp>
        <p:nvSpPr>
          <p:cNvPr id="686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5010A6-A610-F74A-B42F-A8E60383CBF9}" type="slidenum">
              <a:rPr lang="en-US"/>
              <a:pPr eaLnBrk="1" hangingPunct="1"/>
              <a:t>63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Strawberry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strawberry</a:t>
            </a:r>
          </a:p>
        </p:txBody>
      </p:sp>
      <p:sp>
        <p:nvSpPr>
          <p:cNvPr id="696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BA65A4-5827-834A-8E70-8BD991D51692}" type="slidenum">
              <a:rPr lang="en-US"/>
              <a:pPr eaLnBrk="1" hangingPunct="1"/>
              <a:t>64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Watering ca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watering can</a:t>
            </a:r>
          </a:p>
        </p:txBody>
      </p:sp>
      <p:sp>
        <p:nvSpPr>
          <p:cNvPr id="706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E7715E8-999D-6440-B4BA-1F8543DC8393}" type="slidenum">
              <a:rPr lang="en-US"/>
              <a:pPr eaLnBrk="1" hangingPunct="1"/>
              <a:t>65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alarmclo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alarm clock</a:t>
            </a:r>
          </a:p>
        </p:txBody>
      </p:sp>
      <p:sp>
        <p:nvSpPr>
          <p:cNvPr id="716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04A45-8E92-DD45-81D2-B7BCA1593201}" type="slidenum">
              <a:rPr lang="en-US"/>
              <a:pPr eaLnBrk="1" hangingPunct="1"/>
              <a:t>66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Ba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bat</a:t>
            </a:r>
          </a:p>
        </p:txBody>
      </p:sp>
      <p:sp>
        <p:nvSpPr>
          <p:cNvPr id="727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820F805-8BDC-1C43-92A0-E69A4CF777AA}" type="slidenum">
              <a:rPr lang="en-US"/>
              <a:pPr eaLnBrk="1" hangingPunct="1"/>
              <a:t>67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Duck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duck</a:t>
            </a:r>
          </a:p>
        </p:txBody>
      </p:sp>
      <p:sp>
        <p:nvSpPr>
          <p:cNvPr id="737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5BDA33-98E2-CF44-8149-5CA5F8482667}" type="slidenum">
              <a:rPr lang="en-US"/>
              <a:pPr eaLnBrk="1" hangingPunct="1"/>
              <a:t>68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add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saddle</a:t>
            </a:r>
          </a:p>
        </p:txBody>
      </p:sp>
      <p:sp>
        <p:nvSpPr>
          <p:cNvPr id="102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38EE2D4-DE8A-474B-981E-C1522494757A}" type="slidenum">
              <a:rPr lang="en-US"/>
              <a:pPr eaLnBrk="1" hangingPunct="1"/>
              <a:t>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Hamme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hammer</a:t>
            </a:r>
          </a:p>
        </p:txBody>
      </p:sp>
      <p:sp>
        <p:nvSpPr>
          <p:cNvPr id="747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7B56FB2-773E-494B-9BF2-28224FBB8093}" type="slidenum">
              <a:rPr lang="en-US"/>
              <a:pPr eaLnBrk="1" hangingPunct="1"/>
              <a:t>69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sho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shoe</a:t>
            </a:r>
          </a:p>
        </p:txBody>
      </p:sp>
      <p:sp>
        <p:nvSpPr>
          <p:cNvPr id="757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151EF16-3B88-534F-8833-DB81B3BFD7BA}" type="slidenum">
              <a:rPr lang="en-US"/>
              <a:pPr eaLnBrk="1" hangingPunct="1"/>
              <a:t>70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Shee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sheep</a:t>
            </a:r>
          </a:p>
        </p:txBody>
      </p:sp>
      <p:sp>
        <p:nvSpPr>
          <p:cNvPr id="768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4A83743-9E5F-D945-910A-ED1214B4BA3C}" type="slidenum">
              <a:rPr lang="en-US"/>
              <a:pPr eaLnBrk="1" hangingPunct="1"/>
              <a:t>71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Crowba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crowbar</a:t>
            </a:r>
          </a:p>
        </p:txBody>
      </p:sp>
      <p:sp>
        <p:nvSpPr>
          <p:cNvPr id="778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8F0E2F3-69DF-234E-81A2-1585B72432F0}" type="slidenum">
              <a:rPr lang="en-US"/>
              <a:pPr eaLnBrk="1" hangingPunct="1"/>
              <a:t>72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Pear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pear</a:t>
            </a:r>
          </a:p>
        </p:txBody>
      </p:sp>
      <p:sp>
        <p:nvSpPr>
          <p:cNvPr id="788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FAEC82-9747-B94C-B059-4719C57CF124}" type="slidenum">
              <a:rPr lang="en-US"/>
              <a:pPr eaLnBrk="1" hangingPunct="1"/>
              <a:t>73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Sca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scale</a:t>
            </a:r>
          </a:p>
        </p:txBody>
      </p:sp>
      <p:sp>
        <p:nvSpPr>
          <p:cNvPr id="7987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9512D1-DEF1-8C46-BF5B-C6DC468ED123}" type="slidenum">
              <a:rPr lang="en-US"/>
              <a:pPr eaLnBrk="1" hangingPunct="1"/>
              <a:t>74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lemo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lemon</a:t>
            </a:r>
          </a:p>
        </p:txBody>
      </p:sp>
      <p:sp>
        <p:nvSpPr>
          <p:cNvPr id="8090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0C6224-F47B-6143-A454-3FAE95158E79}" type="slidenum">
              <a:rPr lang="en-US"/>
              <a:pPr eaLnBrk="1" hangingPunct="1"/>
              <a:t>75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Motorcycl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motorcycle</a:t>
            </a:r>
          </a:p>
        </p:txBody>
      </p:sp>
      <p:sp>
        <p:nvSpPr>
          <p:cNvPr id="8192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8FF160D-4999-A24D-962A-2476A99745EA}" type="slidenum">
              <a:rPr lang="en-US"/>
              <a:pPr eaLnBrk="1" hangingPunct="1"/>
              <a:t>76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Egg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egg</a:t>
            </a:r>
          </a:p>
        </p:txBody>
      </p:sp>
      <p:sp>
        <p:nvSpPr>
          <p:cNvPr id="8294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4E351D-1237-2A4C-887E-60DB2D937640}" type="slidenum">
              <a:rPr lang="en-US"/>
              <a:pPr eaLnBrk="1" hangingPunct="1"/>
              <a:t>77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papercli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paperclip</a:t>
            </a:r>
          </a:p>
        </p:txBody>
      </p:sp>
      <p:sp>
        <p:nvSpPr>
          <p:cNvPr id="8397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C37772-9528-064F-9E84-611651B996B6}" type="slidenum">
              <a:rPr lang="en-US"/>
              <a:pPr eaLnBrk="1" hangingPunct="1"/>
              <a:t>78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Gril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grill</a:t>
            </a:r>
          </a:p>
        </p:txBody>
      </p:sp>
      <p:sp>
        <p:nvSpPr>
          <p:cNvPr id="112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CB110EC-FF18-3647-98D1-BF4B96D75C1A}" type="slidenum">
              <a:rPr lang="en-US"/>
              <a:pPr eaLnBrk="1" hangingPunct="1"/>
              <a:t>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snai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snail</a:t>
            </a:r>
          </a:p>
        </p:txBody>
      </p:sp>
      <p:sp>
        <p:nvSpPr>
          <p:cNvPr id="8499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38EFB12-FD81-0B42-AED1-036014FFCEB6}" type="slidenum">
              <a:rPr lang="en-US"/>
              <a:pPr eaLnBrk="1" hangingPunct="1"/>
              <a:t>79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Shirt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shirt</a:t>
            </a:r>
          </a:p>
        </p:txBody>
      </p:sp>
      <p:sp>
        <p:nvSpPr>
          <p:cNvPr id="8602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EFA6E11-4C27-A044-9EA4-176914E03A07}" type="slidenum">
              <a:rPr lang="en-US"/>
              <a:pPr eaLnBrk="1" hangingPunct="1"/>
              <a:t>80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eadphone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headphones</a:t>
            </a:r>
          </a:p>
        </p:txBody>
      </p:sp>
      <p:sp>
        <p:nvSpPr>
          <p:cNvPr id="8704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CB3340A-965F-AE4B-9361-F446055EE0C6}" type="slidenum">
              <a:rPr lang="en-US"/>
              <a:pPr eaLnBrk="1" hangingPunct="1"/>
              <a:t>81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Mushroom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mushroom</a:t>
            </a:r>
          </a:p>
        </p:txBody>
      </p:sp>
      <p:sp>
        <p:nvSpPr>
          <p:cNvPr id="8806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2F92225-C40B-F744-ACD3-D2A8F7CFF415}" type="slidenum">
              <a:rPr lang="en-US"/>
              <a:pPr eaLnBrk="1" hangingPunct="1"/>
              <a:t>82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sailboa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sailboat</a:t>
            </a:r>
          </a:p>
        </p:txBody>
      </p:sp>
      <p:sp>
        <p:nvSpPr>
          <p:cNvPr id="890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1E56BA-0A08-834C-A600-396720717FEE}" type="slidenum">
              <a:rPr lang="en-US"/>
              <a:pPr eaLnBrk="1" hangingPunct="1"/>
              <a:t>83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LizardO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lizard</a:t>
            </a:r>
          </a:p>
        </p:txBody>
      </p:sp>
      <p:sp>
        <p:nvSpPr>
          <p:cNvPr id="9011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60964F-D36B-7845-ADF7-96397D783F44}" type="slidenum">
              <a:rPr lang="en-US"/>
              <a:pPr eaLnBrk="1" hangingPunct="1"/>
              <a:t>84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toothbrus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toothbrush</a:t>
            </a:r>
          </a:p>
        </p:txBody>
      </p:sp>
      <p:sp>
        <p:nvSpPr>
          <p:cNvPr id="9114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8EE2741-E944-0A49-A792-1A94CF172E44}" type="slidenum">
              <a:rPr lang="en-US"/>
              <a:pPr eaLnBrk="1" hangingPunct="1"/>
              <a:t>85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Candelabra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candelabra</a:t>
            </a:r>
          </a:p>
        </p:txBody>
      </p:sp>
      <p:sp>
        <p:nvSpPr>
          <p:cNvPr id="9216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43BFA20-29A0-9C44-BA9F-C36323B7AB21}" type="slidenum">
              <a:rPr lang="en-US"/>
              <a:pPr eaLnBrk="1" hangingPunct="1"/>
              <a:t>86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Snake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snake</a:t>
            </a:r>
          </a:p>
        </p:txBody>
      </p:sp>
      <p:sp>
        <p:nvSpPr>
          <p:cNvPr id="9318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92B0F0-C7D3-B04A-ACD4-743342228490}" type="slidenum">
              <a:rPr lang="en-US"/>
              <a:pPr eaLnBrk="1" hangingPunct="1"/>
              <a:t>87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Fly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fly</a:t>
            </a:r>
          </a:p>
        </p:txBody>
      </p:sp>
      <p:sp>
        <p:nvSpPr>
          <p:cNvPr id="9421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263A99-D83E-5948-9D39-9C0CC7BD96D4}" type="slidenum">
              <a:rPr lang="en-US"/>
              <a:pPr eaLnBrk="1" hangingPunct="1"/>
              <a:t>88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crew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screw</a:t>
            </a:r>
          </a:p>
        </p:txBody>
      </p:sp>
      <p:sp>
        <p:nvSpPr>
          <p:cNvPr id="1229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3F11EE7-FBCF-F94D-B994-31269604AAE1}" type="slidenum">
              <a:rPr lang="en-US"/>
              <a:pPr eaLnBrk="1" hangingPunct="1"/>
              <a:t>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Cclamp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c-clamp</a:t>
            </a:r>
          </a:p>
        </p:txBody>
      </p:sp>
      <p:sp>
        <p:nvSpPr>
          <p:cNvPr id="9523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8F160E3-4806-F049-B09C-6CACB5E6F8FE}" type="slidenum">
              <a:rPr lang="en-US"/>
              <a:pPr eaLnBrk="1" hangingPunct="1"/>
              <a:t>89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Stool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stool</a:t>
            </a:r>
          </a:p>
        </p:txBody>
      </p:sp>
      <p:sp>
        <p:nvSpPr>
          <p:cNvPr id="9626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CA0B37C-C5D3-9F4D-A454-C03515FFD192}" type="slidenum">
              <a:rPr lang="en-US"/>
              <a:pPr eaLnBrk="1" hangingPunct="1"/>
              <a:t>90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towtru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tow truck</a:t>
            </a:r>
          </a:p>
        </p:txBody>
      </p:sp>
      <p:sp>
        <p:nvSpPr>
          <p:cNvPr id="9728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E39E5F-61AC-CE41-86BF-B089F0FAB1E4}" type="slidenum">
              <a:rPr lang="en-US"/>
              <a:pPr eaLnBrk="1" hangingPunct="1"/>
              <a:t>91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Camera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camera</a:t>
            </a:r>
          </a:p>
        </p:txBody>
      </p:sp>
      <p:sp>
        <p:nvSpPr>
          <p:cNvPr id="9830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38033F2-9631-FA41-950D-02396024F3F1}" type="slidenum">
              <a:rPr lang="en-US"/>
              <a:pPr eaLnBrk="1" hangingPunct="1"/>
              <a:t>92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Fla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flag</a:t>
            </a:r>
          </a:p>
        </p:txBody>
      </p:sp>
      <p:sp>
        <p:nvSpPr>
          <p:cNvPr id="9933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CEB1F93-8C18-A34A-9154-714FA7E02C9D}" type="slidenum">
              <a:rPr lang="en-US"/>
              <a:pPr eaLnBrk="1" hangingPunct="1"/>
              <a:t>93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Firetru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fire truck</a:t>
            </a:r>
          </a:p>
        </p:txBody>
      </p:sp>
      <p:sp>
        <p:nvSpPr>
          <p:cNvPr id="10035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09DDE1A-4CA7-9342-8DE9-8B6A0CC9DB95}" type="slidenum">
              <a:rPr lang="en-US"/>
              <a:pPr eaLnBrk="1" hangingPunct="1"/>
              <a:t>94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Abacus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abacus</a:t>
            </a:r>
          </a:p>
        </p:txBody>
      </p:sp>
      <p:sp>
        <p:nvSpPr>
          <p:cNvPr id="101380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CF43D0B-53A3-144E-8194-021314B8A03F}" type="slidenum">
              <a:rPr lang="en-US"/>
              <a:pPr eaLnBrk="1" hangingPunct="1"/>
              <a:t>95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ancho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anchor</a:t>
            </a:r>
          </a:p>
        </p:txBody>
      </p:sp>
      <p:sp>
        <p:nvSpPr>
          <p:cNvPr id="102404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0D915D3-3870-1A41-95EB-7FB8305BE0AE}" type="slidenum">
              <a:rPr lang="en-US"/>
              <a:pPr eaLnBrk="1" hangingPunct="1"/>
              <a:t>96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Pen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pen</a:t>
            </a:r>
          </a:p>
        </p:txBody>
      </p:sp>
      <p:sp>
        <p:nvSpPr>
          <p:cNvPr id="10342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0C73AC8-1EBB-224D-BB95-5F9C1746646A}" type="slidenum">
              <a:rPr lang="en-US"/>
              <a:pPr eaLnBrk="1" hangingPunct="1"/>
              <a:t>97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So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sock</a:t>
            </a:r>
          </a:p>
        </p:txBody>
      </p:sp>
      <p:sp>
        <p:nvSpPr>
          <p:cNvPr id="10445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6C7C647-DDBC-D249-92AD-90FFE59D89E7}" type="slidenum">
              <a:rPr lang="en-US"/>
              <a:pPr eaLnBrk="1" hangingPunct="1"/>
              <a:t>98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 advClick="0" advTm="9000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714</Words>
  <Application>Microsoft Macintosh PowerPoint</Application>
  <PresentationFormat>On-screen Show (4:3)</PresentationFormat>
  <Paragraphs>645</Paragraphs>
  <Slides>323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323</vt:i4>
      </vt:variant>
    </vt:vector>
  </HeadingPairs>
  <TitlesOfParts>
    <vt:vector size="324" baseType="lpstr">
      <vt:lpstr>Office Theme</vt:lpstr>
      <vt:lpstr>The Picture Study</vt:lpstr>
      <vt:lpstr>pitcher</vt:lpstr>
      <vt:lpstr>fan (electric)</vt:lpstr>
      <vt:lpstr>owl</vt:lpstr>
      <vt:lpstr>crocodile</vt:lpstr>
      <vt:lpstr>hat</vt:lpstr>
      <vt:lpstr>saddle</vt:lpstr>
      <vt:lpstr>grill</vt:lpstr>
      <vt:lpstr>screw</vt:lpstr>
      <vt:lpstr>flashlight</vt:lpstr>
      <vt:lpstr>pretzel</vt:lpstr>
      <vt:lpstr>fire</vt:lpstr>
      <vt:lpstr>banana</vt:lpstr>
      <vt:lpstr>ant</vt:lpstr>
      <vt:lpstr>palm tree</vt:lpstr>
      <vt:lpstr>bow (ribbon)</vt:lpstr>
      <vt:lpstr>wheelchair</vt:lpstr>
      <vt:lpstr>hand mixer</vt:lpstr>
      <vt:lpstr>vase</vt:lpstr>
      <vt:lpstr>dumbbell</vt:lpstr>
      <vt:lpstr>thermometer</vt:lpstr>
      <vt:lpstr>wagon</vt:lpstr>
      <vt:lpstr>globe</vt:lpstr>
      <vt:lpstr>guitar</vt:lpstr>
      <vt:lpstr>elephant</vt:lpstr>
      <vt:lpstr>straight razor</vt:lpstr>
      <vt:lpstr>suitcase</vt:lpstr>
      <vt:lpstr>hair dryer</vt:lpstr>
      <vt:lpstr>padlock</vt:lpstr>
      <vt:lpstr>castle</vt:lpstr>
      <vt:lpstr>banjo</vt:lpstr>
      <vt:lpstr>tennis racquet</vt:lpstr>
      <vt:lpstr>train</vt:lpstr>
      <vt:lpstr>rhino</vt:lpstr>
      <vt:lpstr>pot</vt:lpstr>
      <vt:lpstr>dolphin</vt:lpstr>
      <vt:lpstr>sewing machine</vt:lpstr>
      <vt:lpstr>grandfather clock</vt:lpstr>
      <vt:lpstr>blimp</vt:lpstr>
      <vt:lpstr>antenna</vt:lpstr>
      <vt:lpstr>plow</vt:lpstr>
      <vt:lpstr>coat hanger</vt:lpstr>
      <vt:lpstr>apple</vt:lpstr>
      <vt:lpstr>kite</vt:lpstr>
      <vt:lpstr>dog</vt:lpstr>
      <vt:lpstr>cherry</vt:lpstr>
      <vt:lpstr>wineglass</vt:lpstr>
      <vt:lpstr>corn</vt:lpstr>
      <vt:lpstr>clothespin</vt:lpstr>
      <vt:lpstr>turtle</vt:lpstr>
      <vt:lpstr>wrench</vt:lpstr>
      <vt:lpstr>vacuum</vt:lpstr>
      <vt:lpstr>bicycle</vt:lpstr>
      <vt:lpstr>cleaver</vt:lpstr>
      <vt:lpstr>handcuffs</vt:lpstr>
      <vt:lpstr>starfish</vt:lpstr>
      <vt:lpstr>ice cream cone</vt:lpstr>
      <vt:lpstr>airplane</vt:lpstr>
      <vt:lpstr>jeep</vt:lpstr>
      <vt:lpstr>pencil sharpener</vt:lpstr>
      <vt:lpstr>crown</vt:lpstr>
      <vt:lpstr>wheelbarrow</vt:lpstr>
      <vt:lpstr>shark</vt:lpstr>
      <vt:lpstr>hypodermic needle</vt:lpstr>
      <vt:lpstr>strawberry</vt:lpstr>
      <vt:lpstr>watering can</vt:lpstr>
      <vt:lpstr>alarm clock</vt:lpstr>
      <vt:lpstr>bat</vt:lpstr>
      <vt:lpstr>duck</vt:lpstr>
      <vt:lpstr>hammer</vt:lpstr>
      <vt:lpstr>shoe</vt:lpstr>
      <vt:lpstr>sheep</vt:lpstr>
      <vt:lpstr>crowbar</vt:lpstr>
      <vt:lpstr>pear</vt:lpstr>
      <vt:lpstr>scale</vt:lpstr>
      <vt:lpstr>lemon</vt:lpstr>
      <vt:lpstr>motorcycle</vt:lpstr>
      <vt:lpstr>egg</vt:lpstr>
      <vt:lpstr>paperclip</vt:lpstr>
      <vt:lpstr>snail</vt:lpstr>
      <vt:lpstr>shirt</vt:lpstr>
      <vt:lpstr>headphones</vt:lpstr>
      <vt:lpstr>mushroom</vt:lpstr>
      <vt:lpstr>sailboat</vt:lpstr>
      <vt:lpstr>lizard</vt:lpstr>
      <vt:lpstr>toothbrush</vt:lpstr>
      <vt:lpstr>candelabra</vt:lpstr>
      <vt:lpstr>snake</vt:lpstr>
      <vt:lpstr>fly</vt:lpstr>
      <vt:lpstr>c-clamp</vt:lpstr>
      <vt:lpstr>stool</vt:lpstr>
      <vt:lpstr>tow truck</vt:lpstr>
      <vt:lpstr>camera</vt:lpstr>
      <vt:lpstr>flag</vt:lpstr>
      <vt:lpstr>fire truck</vt:lpstr>
      <vt:lpstr>abacus</vt:lpstr>
      <vt:lpstr>anchor</vt:lpstr>
      <vt:lpstr>pen</vt:lpstr>
      <vt:lpstr>sock</vt:lpstr>
      <vt:lpstr>drill</vt:lpstr>
      <vt:lpstr>hourglass</vt:lpstr>
      <vt:lpstr>milk carton</vt:lpstr>
      <vt:lpstr>television</vt:lpstr>
      <vt:lpstr>chair</vt:lpstr>
      <vt:lpstr>bucket</vt:lpstr>
      <vt:lpstr>car</vt:lpstr>
      <vt:lpstr>seal</vt:lpstr>
      <vt:lpstr>hippo</vt:lpstr>
      <vt:lpstr>bison</vt:lpstr>
      <vt:lpstr>wreath</vt:lpstr>
      <vt:lpstr>safety pin</vt:lpstr>
      <vt:lpstr>gramophone</vt:lpstr>
      <vt:lpstr>hockey stick</vt:lpstr>
      <vt:lpstr>leaf</vt:lpstr>
      <vt:lpstr>grasshopper</vt:lpstr>
      <vt:lpstr>horseshoe</vt:lpstr>
      <vt:lpstr>shovel</vt:lpstr>
      <vt:lpstr>cactus</vt:lpstr>
      <vt:lpstr>drumstick</vt:lpstr>
      <vt:lpstr>gorilla</vt:lpstr>
      <vt:lpstr>pocketknife</vt:lpstr>
      <vt:lpstr>broccoli</vt:lpstr>
      <vt:lpstr>rake</vt:lpstr>
      <vt:lpstr>stamp</vt:lpstr>
      <vt:lpstr>tractor</vt:lpstr>
      <vt:lpstr>eyeglasses</vt:lpstr>
      <vt:lpstr>butcher knife</vt:lpstr>
      <vt:lpstr>tea kettle</vt:lpstr>
      <vt:lpstr>coke bottle</vt:lpstr>
      <vt:lpstr>pinecone</vt:lpstr>
      <vt:lpstr>boot</vt:lpstr>
      <vt:lpstr>pig</vt:lpstr>
      <vt:lpstr>house</vt:lpstr>
      <vt:lpstr>hot air balloon</vt:lpstr>
      <vt:lpstr>harp</vt:lpstr>
      <vt:lpstr>deer</vt:lpstr>
      <vt:lpstr>candlestick</vt:lpstr>
      <vt:lpstr>pipe</vt:lpstr>
      <vt:lpstr>bell</vt:lpstr>
      <vt:lpstr>rocket</vt:lpstr>
      <vt:lpstr>cardinal</vt:lpstr>
      <vt:lpstr>bread</vt:lpstr>
      <vt:lpstr>table</vt:lpstr>
      <vt:lpstr>ostrich</vt:lpstr>
      <vt:lpstr>scissors</vt:lpstr>
      <vt:lpstr>penguin</vt:lpstr>
      <vt:lpstr>revolver</vt:lpstr>
      <vt:lpstr>violin</vt:lpstr>
      <vt:lpstr>teepee</vt:lpstr>
      <vt:lpstr>dragonfly</vt:lpstr>
      <vt:lpstr>windmill</vt:lpstr>
      <vt:lpstr>comb</vt:lpstr>
      <vt:lpstr>camel</vt:lpstr>
      <vt:lpstr>tree</vt:lpstr>
      <vt:lpstr>tricycle</vt:lpstr>
      <vt:lpstr>football</vt:lpstr>
      <vt:lpstr>umbrella</vt:lpstr>
      <vt:lpstr>garbage truck</vt:lpstr>
      <vt:lpstr>signal light</vt:lpstr>
      <vt:lpstr>cement truck</vt:lpstr>
      <vt:lpstr>swan</vt:lpstr>
      <vt:lpstr>gardening shears</vt:lpstr>
      <vt:lpstr>carrot</vt:lpstr>
      <vt:lpstr>teddy bear</vt:lpstr>
      <vt:lpstr>trombone</vt:lpstr>
      <vt:lpstr>wine bottle</vt:lpstr>
      <vt:lpstr>lighthouse</vt:lpstr>
      <vt:lpstr>cat</vt:lpstr>
      <vt:lpstr>spatula</vt:lpstr>
      <vt:lpstr>Christmas tree</vt:lpstr>
      <vt:lpstr>broom</vt:lpstr>
      <vt:lpstr>pliers</vt:lpstr>
      <vt:lpstr>yoke</vt:lpstr>
      <vt:lpstr>sword</vt:lpstr>
      <vt:lpstr>French horn</vt:lpstr>
      <vt:lpstr>watch</vt:lpstr>
      <vt:lpstr>binoculars</vt:lpstr>
      <vt:lpstr>funnel</vt:lpstr>
      <vt:lpstr>ladle</vt:lpstr>
      <vt:lpstr>hammock</vt:lpstr>
      <vt:lpstr>dart</vt:lpstr>
      <vt:lpstr>rooster</vt:lpstr>
      <vt:lpstr>fox</vt:lpstr>
      <vt:lpstr>paintbrush</vt:lpstr>
      <vt:lpstr>goat</vt:lpstr>
      <vt:lpstr>giraffe</vt:lpstr>
      <vt:lpstr>compass</vt:lpstr>
      <vt:lpstr>flamingo</vt:lpstr>
      <vt:lpstr>bow (weapon)</vt:lpstr>
      <vt:lpstr>ladder</vt:lpstr>
      <vt:lpstr>birthday cake</vt:lpstr>
      <vt:lpstr>spider</vt:lpstr>
      <vt:lpstr>lobster</vt:lpstr>
      <vt:lpstr>cow</vt:lpstr>
      <vt:lpstr>ice skates</vt:lpstr>
      <vt:lpstr>park bench</vt:lpstr>
      <vt:lpstr>rabbit</vt:lpstr>
      <vt:lpstr>school bus</vt:lpstr>
      <vt:lpstr>fishing hook</vt:lpstr>
      <vt:lpstr>octopus</vt:lpstr>
      <vt:lpstr>lamp</vt:lpstr>
      <vt:lpstr>fire hydrant</vt:lpstr>
      <vt:lpstr>caterpillar</vt:lpstr>
      <vt:lpstr>feather</vt:lpstr>
      <vt:lpstr>mailbox</vt:lpstr>
      <vt:lpstr>ring</vt:lpstr>
      <vt:lpstr>stethoscope</vt:lpstr>
      <vt:lpstr>telephone</vt:lpstr>
      <vt:lpstr>megaphone</vt:lpstr>
      <vt:lpstr>golf club</vt:lpstr>
      <vt:lpstr>acorn</vt:lpstr>
      <vt:lpstr>tooth</vt:lpstr>
      <vt:lpstr>cone</vt:lpstr>
      <vt:lpstr>rattle</vt:lpstr>
      <vt:lpstr>bowling pin</vt:lpstr>
      <vt:lpstr>battery</vt:lpstr>
      <vt:lpstr>seahorse</vt:lpstr>
      <vt:lpstr>helmet</vt:lpstr>
      <vt:lpstr>crane</vt:lpstr>
      <vt:lpstr>protractor</vt:lpstr>
      <vt:lpstr>hand</vt:lpstr>
      <vt:lpstr>bridge</vt:lpstr>
      <vt:lpstr>palette</vt:lpstr>
      <vt:lpstr>spoon</vt:lpstr>
      <vt:lpstr>fish</vt:lpstr>
      <vt:lpstr>anvil</vt:lpstr>
      <vt:lpstr>light bulb</vt:lpstr>
      <vt:lpstr>saw</vt:lpstr>
      <vt:lpstr>polar bear</vt:lpstr>
      <vt:lpstr>asparagus</vt:lpstr>
      <vt:lpstr>surfboard</vt:lpstr>
      <vt:lpstr>trumpet</vt:lpstr>
      <vt:lpstr>crayon</vt:lpstr>
      <vt:lpstr>canoe</vt:lpstr>
      <vt:lpstr>scooter</vt:lpstr>
      <vt:lpstr>church</vt:lpstr>
      <vt:lpstr>tripod</vt:lpstr>
      <vt:lpstr>crab</vt:lpstr>
      <vt:lpstr>horse</vt:lpstr>
      <vt:lpstr>helicopter</vt:lpstr>
      <vt:lpstr>axe</vt:lpstr>
      <vt:lpstr>stapler</vt:lpstr>
      <vt:lpstr>button</vt:lpstr>
      <vt:lpstr>whisk</vt:lpstr>
      <vt:lpstr>apron</vt:lpstr>
      <vt:lpstr>chain</vt:lpstr>
      <vt:lpstr>stop sign</vt:lpstr>
      <vt:lpstr>frog</vt:lpstr>
      <vt:lpstr>peanut</vt:lpstr>
      <vt:lpstr>snowman</vt:lpstr>
      <vt:lpstr>mouse</vt:lpstr>
      <vt:lpstr>boomerang</vt:lpstr>
      <vt:lpstr>pants</vt:lpstr>
      <vt:lpstr>saxophone</vt:lpstr>
      <vt:lpstr>baseball bat</vt:lpstr>
      <vt:lpstr>kangaroo</vt:lpstr>
      <vt:lpstr>bone</vt:lpstr>
      <vt:lpstr>cane</vt:lpstr>
      <vt:lpstr>flower</vt:lpstr>
      <vt:lpstr>iron</vt:lpstr>
      <vt:lpstr>fire extinguisher</vt:lpstr>
      <vt:lpstr>push pin</vt:lpstr>
      <vt:lpstr>jellyfish</vt:lpstr>
      <vt:lpstr>parking meter</vt:lpstr>
      <vt:lpstr>key</vt:lpstr>
      <vt:lpstr>grapes</vt:lpstr>
      <vt:lpstr>giraffe</vt:lpstr>
      <vt:lpstr>lawnmower</vt:lpstr>
      <vt:lpstr>whistle</vt:lpstr>
      <vt:lpstr>mittens</vt:lpstr>
      <vt:lpstr>shopping cart</vt:lpstr>
      <vt:lpstr>fork</vt:lpstr>
      <vt:lpstr>piano</vt:lpstr>
      <vt:lpstr>dress</vt:lpstr>
      <vt:lpstr>necktie</vt:lpstr>
      <vt:lpstr>ship</vt:lpstr>
      <vt:lpstr>lighter</vt:lpstr>
      <vt:lpstr>baby carriage</vt:lpstr>
      <vt:lpstr>tape dispenser</vt:lpstr>
      <vt:lpstr>sewing needle</vt:lpstr>
      <vt:lpstr>rolling pin</vt:lpstr>
      <vt:lpstr>fan (antique)</vt:lpstr>
      <vt:lpstr>shell</vt:lpstr>
      <vt:lpstr>beetle</vt:lpstr>
      <vt:lpstr>mug</vt:lpstr>
      <vt:lpstr>screwdriver</vt:lpstr>
      <vt:lpstr>wheelbarrow</vt:lpstr>
      <vt:lpstr>igloo</vt:lpstr>
      <vt:lpstr>accordion</vt:lpstr>
      <vt:lpstr>bed</vt:lpstr>
      <vt:lpstr>giraffe</vt:lpstr>
      <vt:lpstr>wagon</vt:lpstr>
      <vt:lpstr>cherry</vt:lpstr>
      <vt:lpstr>wheelbarrow</vt:lpstr>
      <vt:lpstr>igloo</vt:lpstr>
      <vt:lpstr>accordion</vt:lpstr>
      <vt:lpstr>bed</vt:lpstr>
      <vt:lpstr>wagon</vt:lpstr>
      <vt:lpstr>cherry</vt:lpstr>
      <vt:lpstr>wheelbarrow</vt:lpstr>
      <vt:lpstr>igloo</vt:lpstr>
      <vt:lpstr>accordion</vt:lpstr>
      <vt:lpstr>bed</vt:lpstr>
      <vt:lpstr>wagon</vt:lpstr>
      <vt:lpstr>cherry</vt:lpstr>
      <vt:lpstr>igloo</vt:lpstr>
      <vt:lpstr>accordion</vt:lpstr>
      <vt:lpstr>giraffe</vt:lpstr>
      <vt:lpstr>wagon</vt:lpstr>
      <vt:lpstr>cherry</vt:lpstr>
      <vt:lpstr>wheelbarrow</vt:lpstr>
      <vt:lpstr>igloo</vt:lpstr>
      <vt:lpstr>accordion</vt:lpstr>
      <vt:lpstr>bed</vt:lpstr>
      <vt:lpstr>giraffe</vt:lpstr>
      <vt:lpstr>wagon</vt:lpstr>
      <vt:lpstr>cherry</vt:lpstr>
      <vt:lpstr>cherry</vt:lpstr>
      <vt:lpstr>cherry</vt:lpstr>
      <vt:lpstr>cherry</vt:lpstr>
      <vt:lpstr>cherry</vt:lpstr>
      <vt:lpstr>cherry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Reeder</dc:creator>
  <cp:lastModifiedBy>Geoff Turner</cp:lastModifiedBy>
  <cp:revision>66</cp:revision>
  <dcterms:created xsi:type="dcterms:W3CDTF">2008-04-15T02:12:59Z</dcterms:created>
  <dcterms:modified xsi:type="dcterms:W3CDTF">2011-12-08T20:06:25Z</dcterms:modified>
</cp:coreProperties>
</file>